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10_267AAAF4.xml" ContentType="application/vnd.ms-powerpoint.comments+xml"/>
  <Override PartName="/ppt/comments/modernComment_10E_2CD0D37D.xml" ContentType="application/vnd.ms-powerpoint.comments+xml"/>
  <Override PartName="/ppt/comments/modernComment_10D_1DCD3308.xml" ContentType="application/vnd.ms-powerpoint.comments+xml"/>
  <Override PartName="/ppt/comments/modernComment_107_3F1BF0C7.xml" ContentType="application/vnd.ms-powerpoint.comments+xml"/>
  <Override PartName="/ppt/comments/modernComment_101_E32D8721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72" r:id="rId5"/>
    <p:sldId id="273" r:id="rId6"/>
    <p:sldId id="262" r:id="rId7"/>
    <p:sldId id="270" r:id="rId8"/>
    <p:sldId id="261" r:id="rId9"/>
    <p:sldId id="267" r:id="rId10"/>
    <p:sldId id="268" r:id="rId11"/>
    <p:sldId id="269" r:id="rId12"/>
    <p:sldId id="263" r:id="rId13"/>
    <p:sldId id="264" r:id="rId14"/>
    <p:sldId id="265" r:id="rId15"/>
    <p:sldId id="257" r:id="rId16"/>
    <p:sldId id="258" r:id="rId17"/>
    <p:sldId id="266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89BA8A-ABEB-F159-32BA-EF44A74BB7F7}" name="Adrien K" initials="AK" userId="11c2dbe048ad0349" providerId="Windows Live"/>
  <p188:author id="{7E1DCB9B-934A-149C-CBD2-669577301B7A}" name="Utilisateur invité" initials="Ui" userId="9ca468fba2db710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86DAEE-6C97-4D77-AEF7-D905888C5618}" v="3" dt="2023-11-09T15:55:40.083"/>
    <p1510:client id="{0DB568BA-4BF0-4B5B-8192-DA4BDE8BB23F}" v="149" dt="2023-10-10T07:00:13.514"/>
    <p1510:client id="{1E5E38BB-B8E7-45D4-BACB-4331D1E25318}" v="3" dt="2023-11-06T18:55:29.807"/>
    <p1510:client id="{2AA1856E-1BD8-4AD9-903A-F6F639ADE197}" v="470" dt="2023-10-10T19:58:30.317"/>
    <p1510:client id="{743DD196-6AC5-4051-8C2E-068E63E66513}" v="188" dt="2023-10-10T14:55:06.623"/>
    <p1510:client id="{91D12474-9C18-47C0-8DA9-78AC13E11B79}" v="4" dt="2023-11-06T18:59:51.920"/>
    <p1510:client id="{A95FE000-8C5A-46AA-815F-69AAB13EE75E}" v="4" dt="2023-11-09T14:00:47.504"/>
    <p1510:client id="{B7D92A1A-1241-435B-BDF5-B81F99C6657E}" v="67" dt="2023-10-11T15:13:51.286"/>
    <p1510:client id="{BD5469C4-D613-4AA0-BA42-4D1899D9266C}" v="27" dt="2023-10-12T14:56:05.941"/>
    <p1510:client id="{D65BCC3C-D893-44D1-AC3C-BFF986D321A7}" v="742" dt="2023-10-10T20:27:36.226"/>
    <p1510:client id="{E6D94A87-F52E-4694-A49E-DFEA6C86B3C8}" v="131" dt="2023-10-11T07:20:57.871"/>
    <p1510:client id="{FB8A9E8E-CBDA-4AA7-A629-D6B1BD2C1BF8}" v="8" dt="2023-11-06T21:53:52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en K" userId="11c2dbe048ad0349" providerId="Windows Live" clId="Web-{FB8A9E8E-CBDA-4AA7-A629-D6B1BD2C1BF8}"/>
    <pc:docChg chg="mod sldOrd">
      <pc:chgData name="Adrien K" userId="11c2dbe048ad0349" providerId="Windows Live" clId="Web-{FB8A9E8E-CBDA-4AA7-A629-D6B1BD2C1BF8}" dt="2023-11-06T21:53:52.772" v="7"/>
      <pc:docMkLst>
        <pc:docMk/>
      </pc:docMkLst>
      <pc:sldChg chg="addCm">
        <pc:chgData name="Adrien K" userId="11c2dbe048ad0349" providerId="Windows Live" clId="Web-{FB8A9E8E-CBDA-4AA7-A629-D6B1BD2C1BF8}" dt="2023-11-06T21:53:52.772" v="7"/>
        <pc:sldMkLst>
          <pc:docMk/>
          <pc:sldMk cId="3811411745" sldId="25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53:52.772" v="7"/>
              <pc2:cmMkLst xmlns:pc2="http://schemas.microsoft.com/office/powerpoint/2019/9/main/command">
                <pc:docMk/>
                <pc:sldMk cId="3811411745" sldId="257"/>
                <pc2:cmMk id="{81AB8F72-647C-44DD-A1A5-BD277B1D7CB7}"/>
              </pc2:cmMkLst>
            </pc226:cmChg>
          </p:ext>
        </pc:extLst>
      </pc:sldChg>
      <pc:sldChg chg="addCm">
        <pc:chgData name="Adrien K" userId="11c2dbe048ad0349" providerId="Windows Live" clId="Web-{FB8A9E8E-CBDA-4AA7-A629-D6B1BD2C1BF8}" dt="2023-11-06T21:51:29.340" v="4"/>
        <pc:sldMkLst>
          <pc:docMk/>
          <pc:sldMk cId="1058795719" sldId="26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51:29.340" v="4"/>
              <pc2:cmMkLst xmlns:pc2="http://schemas.microsoft.com/office/powerpoint/2019/9/main/command">
                <pc:docMk/>
                <pc:sldMk cId="1058795719" sldId="263"/>
                <pc2:cmMk id="{725B5C1C-D734-489F-98EF-11C63E79C61F}"/>
              </pc2:cmMkLst>
            </pc226:cmChg>
          </p:ext>
        </pc:extLst>
      </pc:sldChg>
      <pc:sldChg chg="addCm">
        <pc:chgData name="Adrien K" userId="11c2dbe048ad0349" providerId="Windows Live" clId="Web-{FB8A9E8E-CBDA-4AA7-A629-D6B1BD2C1BF8}" dt="2023-11-06T21:51:12.901" v="3"/>
        <pc:sldMkLst>
          <pc:docMk/>
          <pc:sldMk cId="499987208" sldId="26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51:12.901" v="3"/>
              <pc2:cmMkLst xmlns:pc2="http://schemas.microsoft.com/office/powerpoint/2019/9/main/command">
                <pc:docMk/>
                <pc:sldMk cId="499987208" sldId="269"/>
                <pc2:cmMk id="{17B1F1A0-FB0C-40D6-851F-D322B2AF3708}"/>
              </pc2:cmMkLst>
            </pc226:cmChg>
          </p:ext>
        </pc:extLst>
      </pc:sldChg>
      <pc:sldChg chg="addCm">
        <pc:chgData name="Adrien K" userId="11c2dbe048ad0349" providerId="Windows Live" clId="Web-{FB8A9E8E-CBDA-4AA7-A629-D6B1BD2C1BF8}" dt="2023-11-06T21:53:05.144" v="6"/>
        <pc:sldMkLst>
          <pc:docMk/>
          <pc:sldMk cId="751883133" sldId="2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53:05.144" v="6"/>
              <pc2:cmMkLst xmlns:pc2="http://schemas.microsoft.com/office/powerpoint/2019/9/main/command">
                <pc:docMk/>
                <pc:sldMk cId="751883133" sldId="270"/>
                <pc2:cmMk id="{9BD8C283-A33F-4F85-A755-9E5A94EA2E95}"/>
              </pc2:cmMkLst>
            </pc226:cmChg>
          </p:ext>
        </pc:extLst>
      </pc:sldChg>
      <pc:sldChg chg="addCm">
        <pc:chgData name="Adrien K" userId="11c2dbe048ad0349" providerId="Windows Live" clId="Web-{FB8A9E8E-CBDA-4AA7-A629-D6B1BD2C1BF8}" dt="2023-11-06T21:49:06.673" v="2"/>
        <pc:sldMkLst>
          <pc:docMk/>
          <pc:sldMk cId="645573364" sldId="27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48:28.905" v="1"/>
              <pc2:cmMkLst xmlns:pc2="http://schemas.microsoft.com/office/powerpoint/2019/9/main/command">
                <pc:docMk/>
                <pc:sldMk cId="645573364" sldId="272"/>
                <pc2:cmMk id="{545D39CE-9515-440D-95F4-D147882FE8E2}"/>
              </pc2:cmMkLst>
            </pc226:cmChg>
            <pc226:cmChg xmlns:pc226="http://schemas.microsoft.com/office/powerpoint/2022/06/main/command" chg="add">
              <pc226:chgData name="Adrien K" userId="11c2dbe048ad0349" providerId="Windows Live" clId="Web-{FB8A9E8E-CBDA-4AA7-A629-D6B1BD2C1BF8}" dt="2023-11-06T21:49:06.673" v="2"/>
              <pc2:cmMkLst xmlns:pc2="http://schemas.microsoft.com/office/powerpoint/2019/9/main/command">
                <pc:docMk/>
                <pc:sldMk cId="645573364" sldId="272"/>
                <pc2:cmMk id="{31EACCE0-77B6-416F-B718-BC49EC876A88}"/>
              </pc2:cmMkLst>
            </pc226:cmChg>
          </p:ext>
        </pc:extLst>
      </pc:sldChg>
      <pc:sldChg chg="ord">
        <pc:chgData name="Adrien K" userId="11c2dbe048ad0349" providerId="Windows Live" clId="Web-{FB8A9E8E-CBDA-4AA7-A629-D6B1BD2C1BF8}" dt="2023-11-06T21:52:01.905" v="5"/>
        <pc:sldMkLst>
          <pc:docMk/>
          <pc:sldMk cId="700428345" sldId="273"/>
        </pc:sldMkLst>
      </pc:sldChg>
    </pc:docChg>
  </pc:docChgLst>
  <pc:docChgLst>
    <pc:chgData name="Eliott Perret" userId="fedb06bc10a6638d" providerId="LiveId" clId="{743DD196-6AC5-4051-8C2E-068E63E66513}"/>
    <pc:docChg chg="undo custSel addSld delSld modSld sldOrd">
      <pc:chgData name="Eliott Perret" userId="fedb06bc10a6638d" providerId="LiveId" clId="{743DD196-6AC5-4051-8C2E-068E63E66513}" dt="2023-10-10T15:08:53.519" v="1003" actId="1076"/>
      <pc:docMkLst>
        <pc:docMk/>
      </pc:docMkLst>
      <pc:sldChg chg="addSp delSp modSp mod">
        <pc:chgData name="Eliott Perret" userId="fedb06bc10a6638d" providerId="LiveId" clId="{743DD196-6AC5-4051-8C2E-068E63E66513}" dt="2023-10-10T13:32:33.818" v="876" actId="403"/>
        <pc:sldMkLst>
          <pc:docMk/>
          <pc:sldMk cId="3571156274" sldId="256"/>
        </pc:sldMkLst>
        <pc:spChg chg="mod">
          <ac:chgData name="Eliott Perret" userId="fedb06bc10a6638d" providerId="LiveId" clId="{743DD196-6AC5-4051-8C2E-068E63E66513}" dt="2023-10-10T13:31:21.060" v="778" actId="207"/>
          <ac:spMkLst>
            <pc:docMk/>
            <pc:sldMk cId="3571156274" sldId="256"/>
            <ac:spMk id="2" creationId="{9ED5B940-6AD1-06E0-8D3A-D942EA8AE7B9}"/>
          </ac:spMkLst>
        </pc:spChg>
        <pc:spChg chg="add mod">
          <ac:chgData name="Eliott Perret" userId="fedb06bc10a6638d" providerId="LiveId" clId="{743DD196-6AC5-4051-8C2E-068E63E66513}" dt="2023-10-10T13:32:33.818" v="876" actId="403"/>
          <ac:spMkLst>
            <pc:docMk/>
            <pc:sldMk cId="3571156274" sldId="256"/>
            <ac:spMk id="3" creationId="{233140E2-0657-0DE7-9185-DC6BF17F261F}"/>
          </ac:spMkLst>
        </pc:spChg>
        <pc:spChg chg="del mod">
          <ac:chgData name="Eliott Perret" userId="fedb06bc10a6638d" providerId="LiveId" clId="{743DD196-6AC5-4051-8C2E-068E63E66513}" dt="2023-10-09T13:29:28.827" v="58" actId="478"/>
          <ac:spMkLst>
            <pc:docMk/>
            <pc:sldMk cId="3571156274" sldId="256"/>
            <ac:spMk id="3" creationId="{F08F9013-C33F-4755-A6E4-CA60B38D4F1E}"/>
          </ac:spMkLst>
        </pc:spChg>
        <pc:spChg chg="add mod">
          <ac:chgData name="Eliott Perret" userId="fedb06bc10a6638d" providerId="LiveId" clId="{743DD196-6AC5-4051-8C2E-068E63E66513}" dt="2023-10-10T13:24:44.135" v="657" actId="167"/>
          <ac:spMkLst>
            <pc:docMk/>
            <pc:sldMk cId="3571156274" sldId="256"/>
            <ac:spMk id="7" creationId="{FFECEA63-08EB-C679-C06D-2380CF4A10CD}"/>
          </ac:spMkLst>
        </pc:spChg>
        <pc:spChg chg="add mod">
          <ac:chgData name="Eliott Perret" userId="fedb06bc10a6638d" providerId="LiveId" clId="{743DD196-6AC5-4051-8C2E-068E63E66513}" dt="2023-10-10T13:24:57.403" v="660" actId="207"/>
          <ac:spMkLst>
            <pc:docMk/>
            <pc:sldMk cId="3571156274" sldId="256"/>
            <ac:spMk id="8" creationId="{B92D1AAC-5A76-4087-4A4B-DF931EDBF9C8}"/>
          </ac:spMkLst>
        </pc:spChg>
        <pc:picChg chg="mod">
          <ac:chgData name="Eliott Perret" userId="fedb06bc10a6638d" providerId="LiveId" clId="{743DD196-6AC5-4051-8C2E-068E63E66513}" dt="2023-10-10T13:31:17.468" v="776" actId="14861"/>
          <ac:picMkLst>
            <pc:docMk/>
            <pc:sldMk cId="3571156274" sldId="256"/>
            <ac:picMk id="5" creationId="{5E64D581-0809-4E1D-E65C-D7799ED08722}"/>
          </ac:picMkLst>
        </pc:picChg>
        <pc:picChg chg="add mod">
          <ac:chgData name="Eliott Perret" userId="fedb06bc10a6638d" providerId="LiveId" clId="{743DD196-6AC5-4051-8C2E-068E63E66513}" dt="2023-10-10T13:32:05.970" v="874"/>
          <ac:picMkLst>
            <pc:docMk/>
            <pc:sldMk cId="3571156274" sldId="256"/>
            <ac:picMk id="1026" creationId="{899A0BA4-4871-43D9-7897-5EB67EBA044A}"/>
          </ac:picMkLst>
        </pc:picChg>
      </pc:sldChg>
      <pc:sldChg chg="addSp modSp mod ord">
        <pc:chgData name="Eliott Perret" userId="fedb06bc10a6638d" providerId="LiveId" clId="{743DD196-6AC5-4051-8C2E-068E63E66513}" dt="2023-10-09T13:28:39.624" v="47" actId="122"/>
        <pc:sldMkLst>
          <pc:docMk/>
          <pc:sldMk cId="3811411745" sldId="257"/>
        </pc:sldMkLst>
        <pc:spChg chg="add mod">
          <ac:chgData name="Eliott Perret" userId="fedb06bc10a6638d" providerId="LiveId" clId="{743DD196-6AC5-4051-8C2E-068E63E66513}" dt="2023-10-09T13:28:39.624" v="47" actId="122"/>
          <ac:spMkLst>
            <pc:docMk/>
            <pc:sldMk cId="3811411745" sldId="257"/>
            <ac:spMk id="13" creationId="{E6132BD4-9D83-551D-619E-B47F287E8789}"/>
          </ac:spMkLst>
        </pc:spChg>
        <pc:picChg chg="add mod">
          <ac:chgData name="Eliott Perret" userId="fedb06bc10a6638d" providerId="LiveId" clId="{743DD196-6AC5-4051-8C2E-068E63E66513}" dt="2023-10-09T12:26:52.230" v="3" actId="1076"/>
          <ac:picMkLst>
            <pc:docMk/>
            <pc:sldMk cId="3811411745" sldId="257"/>
            <ac:picMk id="10" creationId="{8702C873-D061-1572-B163-86141B0C1975}"/>
          </ac:picMkLst>
        </pc:picChg>
        <pc:picChg chg="add mod">
          <ac:chgData name="Eliott Perret" userId="fedb06bc10a6638d" providerId="LiveId" clId="{743DD196-6AC5-4051-8C2E-068E63E66513}" dt="2023-10-09T12:27:05.116" v="8" actId="14100"/>
          <ac:picMkLst>
            <pc:docMk/>
            <pc:sldMk cId="3811411745" sldId="257"/>
            <ac:picMk id="12" creationId="{96269EC9-1AD4-104F-C017-1BEEB5847456}"/>
          </ac:picMkLst>
        </pc:picChg>
      </pc:sldChg>
      <pc:sldChg chg="addSp delSp modSp mod ord">
        <pc:chgData name="Eliott Perret" userId="fedb06bc10a6638d" providerId="LiveId" clId="{743DD196-6AC5-4051-8C2E-068E63E66513}" dt="2023-10-10T14:53:40.779" v="954" actId="478"/>
        <pc:sldMkLst>
          <pc:docMk/>
          <pc:sldMk cId="111550018" sldId="258"/>
        </pc:sldMkLst>
        <pc:spChg chg="add mod">
          <ac:chgData name="Eliott Perret" userId="fedb06bc10a6638d" providerId="LiveId" clId="{743DD196-6AC5-4051-8C2E-068E63E66513}" dt="2023-10-09T13:28:43.177" v="48" actId="122"/>
          <ac:spMkLst>
            <pc:docMk/>
            <pc:sldMk cId="111550018" sldId="258"/>
            <ac:spMk id="19" creationId="{A025FA8D-D3B9-C72A-DB1C-7689B1D10535}"/>
          </ac:spMkLst>
        </pc:spChg>
        <pc:picChg chg="add del mod">
          <ac:chgData name="Eliott Perret" userId="fedb06bc10a6638d" providerId="LiveId" clId="{743DD196-6AC5-4051-8C2E-068E63E66513}" dt="2023-10-09T13:20:52.675" v="13" actId="478"/>
          <ac:picMkLst>
            <pc:docMk/>
            <pc:sldMk cId="111550018" sldId="258"/>
            <ac:picMk id="4" creationId="{22392775-C2A5-2CC0-1636-38103A082055}"/>
          </ac:picMkLst>
        </pc:picChg>
        <pc:picChg chg="add mod">
          <ac:chgData name="Eliott Perret" userId="fedb06bc10a6638d" providerId="LiveId" clId="{743DD196-6AC5-4051-8C2E-068E63E66513}" dt="2023-10-09T13:21:25.069" v="22" actId="1076"/>
          <ac:picMkLst>
            <pc:docMk/>
            <pc:sldMk cId="111550018" sldId="258"/>
            <ac:picMk id="6" creationId="{0AF44FEC-02B9-CBC2-4A43-C103C0E8361D}"/>
          </ac:picMkLst>
        </pc:picChg>
        <pc:picChg chg="mod">
          <ac:chgData name="Eliott Perret" userId="fedb06bc10a6638d" providerId="LiveId" clId="{743DD196-6AC5-4051-8C2E-068E63E66513}" dt="2023-10-09T13:21:14.854" v="18" actId="1076"/>
          <ac:picMkLst>
            <pc:docMk/>
            <pc:sldMk cId="111550018" sldId="258"/>
            <ac:picMk id="8" creationId="{B74B4BF4-2DEA-EB41-60A5-8A726B49D0C0}"/>
          </ac:picMkLst>
        </pc:picChg>
        <pc:picChg chg="add del mod">
          <ac:chgData name="Eliott Perret" userId="fedb06bc10a6638d" providerId="LiveId" clId="{743DD196-6AC5-4051-8C2E-068E63E66513}" dt="2023-10-09T13:21:15.342" v="19" actId="22"/>
          <ac:picMkLst>
            <pc:docMk/>
            <pc:sldMk cId="111550018" sldId="258"/>
            <ac:picMk id="10" creationId="{CDCCC7DA-9D89-8D79-9CEA-CDDFA3F6D895}"/>
          </ac:picMkLst>
        </pc:picChg>
        <pc:picChg chg="add mod">
          <ac:chgData name="Eliott Perret" userId="fedb06bc10a6638d" providerId="LiveId" clId="{743DD196-6AC5-4051-8C2E-068E63E66513}" dt="2023-10-09T13:21:22.503" v="21" actId="1076"/>
          <ac:picMkLst>
            <pc:docMk/>
            <pc:sldMk cId="111550018" sldId="258"/>
            <ac:picMk id="12" creationId="{18785947-7BC4-1F55-6588-FC348DDFEF15}"/>
          </ac:picMkLst>
        </pc:picChg>
        <pc:picChg chg="add mod">
          <ac:chgData name="Eliott Perret" userId="fedb06bc10a6638d" providerId="LiveId" clId="{743DD196-6AC5-4051-8C2E-068E63E66513}" dt="2023-10-09T13:21:57.877" v="24" actId="1076"/>
          <ac:picMkLst>
            <pc:docMk/>
            <pc:sldMk cId="111550018" sldId="258"/>
            <ac:picMk id="14" creationId="{B0A44253-DA04-CB15-F8E3-F052F5F18F84}"/>
          </ac:picMkLst>
        </pc:picChg>
        <pc:picChg chg="add mod">
          <ac:chgData name="Eliott Perret" userId="fedb06bc10a6638d" providerId="LiveId" clId="{743DD196-6AC5-4051-8C2E-068E63E66513}" dt="2023-10-09T13:22:31.294" v="26" actId="1076"/>
          <ac:picMkLst>
            <pc:docMk/>
            <pc:sldMk cId="111550018" sldId="258"/>
            <ac:picMk id="16" creationId="{EC8FFB2F-9BC5-7C40-ECCC-A17A0913BC0F}"/>
          </ac:picMkLst>
        </pc:picChg>
        <pc:picChg chg="add mod">
          <ac:chgData name="Eliott Perret" userId="fedb06bc10a6638d" providerId="LiveId" clId="{743DD196-6AC5-4051-8C2E-068E63E66513}" dt="2023-10-09T13:23:10.954" v="28" actId="1076"/>
          <ac:picMkLst>
            <pc:docMk/>
            <pc:sldMk cId="111550018" sldId="258"/>
            <ac:picMk id="18" creationId="{52D15B4C-6B1A-4566-2524-0FCE4D697530}"/>
          </ac:picMkLst>
        </pc:picChg>
        <pc:picChg chg="add del">
          <ac:chgData name="Eliott Perret" userId="fedb06bc10a6638d" providerId="LiveId" clId="{743DD196-6AC5-4051-8C2E-068E63E66513}" dt="2023-10-10T14:53:40.779" v="954" actId="478"/>
          <ac:picMkLst>
            <pc:docMk/>
            <pc:sldMk cId="111550018" sldId="258"/>
            <ac:picMk id="2050" creationId="{8AB7505C-E64C-9520-BD94-69A55205B5AA}"/>
          </ac:picMkLst>
        </pc:picChg>
      </pc:sldChg>
      <pc:sldChg chg="addSp modSp add del mod modClrScheme chgLayout">
        <pc:chgData name="Eliott Perret" userId="fedb06bc10a6638d" providerId="LiveId" clId="{743DD196-6AC5-4051-8C2E-068E63E66513}" dt="2023-10-09T13:34:11.511" v="95" actId="47"/>
        <pc:sldMkLst>
          <pc:docMk/>
          <pc:sldMk cId="4989473" sldId="259"/>
        </pc:sldMkLst>
        <pc:spChg chg="mod ord">
          <ac:chgData name="Eliott Perret" userId="fedb06bc10a6638d" providerId="LiveId" clId="{743DD196-6AC5-4051-8C2E-068E63E66513}" dt="2023-10-09T13:33:39.893" v="80" actId="27636"/>
          <ac:spMkLst>
            <pc:docMk/>
            <pc:sldMk cId="4989473" sldId="259"/>
            <ac:spMk id="2" creationId="{9ED5B940-6AD1-06E0-8D3A-D942EA8AE7B9}"/>
          </ac:spMkLst>
        </pc:spChg>
        <pc:spChg chg="mod ord">
          <ac:chgData name="Eliott Perret" userId="fedb06bc10a6638d" providerId="LiveId" clId="{743DD196-6AC5-4051-8C2E-068E63E66513}" dt="2023-10-09T13:34:06.971" v="94" actId="5793"/>
          <ac:spMkLst>
            <pc:docMk/>
            <pc:sldMk cId="4989473" sldId="259"/>
            <ac:spMk id="3" creationId="{F08F9013-C33F-4755-A6E4-CA60B38D4F1E}"/>
          </ac:spMkLst>
        </pc:spChg>
        <pc:spChg chg="add mod">
          <ac:chgData name="Eliott Perret" userId="fedb06bc10a6638d" providerId="LiveId" clId="{743DD196-6AC5-4051-8C2E-068E63E66513}" dt="2023-10-09T13:33:52.109" v="83" actId="122"/>
          <ac:spMkLst>
            <pc:docMk/>
            <pc:sldMk cId="4989473" sldId="259"/>
            <ac:spMk id="4" creationId="{B6069F76-5D76-2191-4936-8891552B567F}"/>
          </ac:spMkLst>
        </pc:spChg>
      </pc:sldChg>
      <pc:sldChg chg="new del">
        <pc:chgData name="Eliott Perret" userId="fedb06bc10a6638d" providerId="LiveId" clId="{743DD196-6AC5-4051-8C2E-068E63E66513}" dt="2023-10-09T13:27:54.635" v="32" actId="680"/>
        <pc:sldMkLst>
          <pc:docMk/>
          <pc:sldMk cId="2383302203" sldId="259"/>
        </pc:sldMkLst>
      </pc:sldChg>
      <pc:sldChg chg="delSp modSp add mod">
        <pc:chgData name="Eliott Perret" userId="fedb06bc10a6638d" providerId="LiveId" clId="{743DD196-6AC5-4051-8C2E-068E63E66513}" dt="2023-10-09T13:37:36.474" v="322" actId="20577"/>
        <pc:sldMkLst>
          <pc:docMk/>
          <pc:sldMk cId="2841718033" sldId="259"/>
        </pc:sldMkLst>
        <pc:spChg chg="mod">
          <ac:chgData name="Eliott Perret" userId="fedb06bc10a6638d" providerId="LiveId" clId="{743DD196-6AC5-4051-8C2E-068E63E66513}" dt="2023-10-09T13:34:23.094" v="104" actId="20577"/>
          <ac:spMkLst>
            <pc:docMk/>
            <pc:sldMk cId="2841718033" sldId="259"/>
            <ac:spMk id="2" creationId="{9BC92933-5BB4-F1C4-5DA5-A48F8C0F6C3C}"/>
          </ac:spMkLst>
        </pc:spChg>
        <pc:spChg chg="mod">
          <ac:chgData name="Eliott Perret" userId="fedb06bc10a6638d" providerId="LiveId" clId="{743DD196-6AC5-4051-8C2E-068E63E66513}" dt="2023-10-09T13:37:36.474" v="322" actId="20577"/>
          <ac:spMkLst>
            <pc:docMk/>
            <pc:sldMk cId="2841718033" sldId="259"/>
            <ac:spMk id="7" creationId="{03AC0A6D-746D-C0BC-8097-C7A76E551096}"/>
          </ac:spMkLst>
        </pc:spChg>
        <pc:picChg chg="del">
          <ac:chgData name="Eliott Perret" userId="fedb06bc10a6638d" providerId="LiveId" clId="{743DD196-6AC5-4051-8C2E-068E63E66513}" dt="2023-10-09T13:34:26.882" v="106" actId="478"/>
          <ac:picMkLst>
            <pc:docMk/>
            <pc:sldMk cId="2841718033" sldId="259"/>
            <ac:picMk id="10" creationId="{8702C873-D061-1572-B163-86141B0C1975}"/>
          </ac:picMkLst>
        </pc:picChg>
        <pc:picChg chg="del">
          <ac:chgData name="Eliott Perret" userId="fedb06bc10a6638d" providerId="LiveId" clId="{743DD196-6AC5-4051-8C2E-068E63E66513}" dt="2023-10-09T13:34:26.083" v="105" actId="478"/>
          <ac:picMkLst>
            <pc:docMk/>
            <pc:sldMk cId="2841718033" sldId="259"/>
            <ac:picMk id="12" creationId="{96269EC9-1AD4-104F-C017-1BEEB5847456}"/>
          </ac:picMkLst>
        </pc:picChg>
      </pc:sldChg>
      <pc:sldChg chg="addSp delSp modSp">
        <pc:chgData name="Eliott Perret" userId="fedb06bc10a6638d" providerId="LiveId" clId="{743DD196-6AC5-4051-8C2E-068E63E66513}" dt="2023-10-10T14:54:57.533" v="962" actId="478"/>
        <pc:sldMkLst>
          <pc:docMk/>
          <pc:sldMk cId="2770387395" sldId="260"/>
        </pc:sldMkLst>
        <pc:picChg chg="add del mod">
          <ac:chgData name="Eliott Perret" userId="fedb06bc10a6638d" providerId="LiveId" clId="{743DD196-6AC5-4051-8C2E-068E63E66513}" dt="2023-10-10T14:54:57.533" v="962" actId="478"/>
          <ac:picMkLst>
            <pc:docMk/>
            <pc:sldMk cId="2770387395" sldId="260"/>
            <ac:picMk id="3074" creationId="{695D73D3-A665-170E-6DFC-30C0E7055B80}"/>
          </ac:picMkLst>
        </pc:picChg>
      </pc:sldChg>
      <pc:sldChg chg="addSp delSp modSp add mod modClrScheme chgLayout">
        <pc:chgData name="Eliott Perret" userId="fedb06bc10a6638d" providerId="LiveId" clId="{743DD196-6AC5-4051-8C2E-068E63E66513}" dt="2023-10-10T07:15:09.978" v="572" actId="20577"/>
        <pc:sldMkLst>
          <pc:docMk/>
          <pc:sldMk cId="2338031543" sldId="261"/>
        </pc:sldMkLst>
        <pc:spChg chg="mod ord">
          <ac:chgData name="Eliott Perret" userId="fedb06bc10a6638d" providerId="LiveId" clId="{743DD196-6AC5-4051-8C2E-068E63E66513}" dt="2023-10-10T07:09:16.883" v="412" actId="27636"/>
          <ac:spMkLst>
            <pc:docMk/>
            <pc:sldMk cId="2338031543" sldId="261"/>
            <ac:spMk id="2" creationId="{9BC92933-5BB4-F1C4-5DA5-A48F8C0F6C3C}"/>
          </ac:spMkLst>
        </pc:spChg>
        <pc:spChg chg="add del mod">
          <ac:chgData name="Eliott Perret" userId="fedb06bc10a6638d" providerId="LiveId" clId="{743DD196-6AC5-4051-8C2E-068E63E66513}" dt="2023-10-10T07:08:30.685" v="400" actId="478"/>
          <ac:spMkLst>
            <pc:docMk/>
            <pc:sldMk cId="2338031543" sldId="261"/>
            <ac:spMk id="3" creationId="{AFB78EA3-DE27-4894-5E28-52842E83C78F}"/>
          </ac:spMkLst>
        </pc:spChg>
        <pc:spChg chg="del mod">
          <ac:chgData name="Eliott Perret" userId="fedb06bc10a6638d" providerId="LiveId" clId="{743DD196-6AC5-4051-8C2E-068E63E66513}" dt="2023-10-10T07:07:16.467" v="365" actId="478"/>
          <ac:spMkLst>
            <pc:docMk/>
            <pc:sldMk cId="2338031543" sldId="261"/>
            <ac:spMk id="4" creationId="{51EAB131-8536-E089-E992-0020160C1A7E}"/>
          </ac:spMkLst>
        </pc:spChg>
        <pc:spChg chg="add del mod ord">
          <ac:chgData name="Eliott Perret" userId="fedb06bc10a6638d" providerId="LiveId" clId="{743DD196-6AC5-4051-8C2E-068E63E66513}" dt="2023-10-10T07:15:09.978" v="572" actId="20577"/>
          <ac:spMkLst>
            <pc:docMk/>
            <pc:sldMk cId="2338031543" sldId="261"/>
            <ac:spMk id="7" creationId="{03AC0A6D-746D-C0BC-8097-C7A76E551096}"/>
          </ac:spMkLst>
        </pc:spChg>
        <pc:spChg chg="add del mod">
          <ac:chgData name="Eliott Perret" userId="fedb06bc10a6638d" providerId="LiveId" clId="{743DD196-6AC5-4051-8C2E-068E63E66513}" dt="2023-10-10T07:07:58.072" v="394" actId="478"/>
          <ac:spMkLst>
            <pc:docMk/>
            <pc:sldMk cId="2338031543" sldId="261"/>
            <ac:spMk id="9" creationId="{D83E3CFB-98B4-89AE-EEE3-488B7331F8CA}"/>
          </ac:spMkLst>
        </pc:spChg>
        <pc:spChg chg="add del mod">
          <ac:chgData name="Eliott Perret" userId="fedb06bc10a6638d" providerId="LiveId" clId="{743DD196-6AC5-4051-8C2E-068E63E66513}" dt="2023-10-10T07:07:57.735" v="393" actId="478"/>
          <ac:spMkLst>
            <pc:docMk/>
            <pc:sldMk cId="2338031543" sldId="261"/>
            <ac:spMk id="11" creationId="{6CEBFC72-52BA-4F69-1D1D-2034B694126B}"/>
          </ac:spMkLst>
        </pc:spChg>
        <pc:spChg chg="add del mod">
          <ac:chgData name="Eliott Perret" userId="fedb06bc10a6638d" providerId="LiveId" clId="{743DD196-6AC5-4051-8C2E-068E63E66513}" dt="2023-10-10T07:08:43.159" v="402" actId="700"/>
          <ac:spMkLst>
            <pc:docMk/>
            <pc:sldMk cId="2338031543" sldId="261"/>
            <ac:spMk id="15" creationId="{D2D722CF-87A9-3329-649B-4938BADF855B}"/>
          </ac:spMkLst>
        </pc:spChg>
        <pc:spChg chg="add mod">
          <ac:chgData name="Eliott Perret" userId="fedb06bc10a6638d" providerId="LiveId" clId="{743DD196-6AC5-4051-8C2E-068E63E66513}" dt="2023-10-10T07:14:01.930" v="468" actId="1076"/>
          <ac:spMkLst>
            <pc:docMk/>
            <pc:sldMk cId="2338031543" sldId="261"/>
            <ac:spMk id="16" creationId="{EAD468DB-6F7C-39DD-03D9-BB4F4AC7D9BA}"/>
          </ac:spMkLst>
        </pc:spChg>
        <pc:picChg chg="add del">
          <ac:chgData name="Eliott Perret" userId="fedb06bc10a6638d" providerId="LiveId" clId="{743DD196-6AC5-4051-8C2E-068E63E66513}" dt="2023-10-10T07:07:13.817" v="364" actId="478"/>
          <ac:picMkLst>
            <pc:docMk/>
            <pc:sldMk cId="2338031543" sldId="261"/>
            <ac:picMk id="8" creationId="{B74B4BF4-2DEA-EB41-60A5-8A726B49D0C0}"/>
          </ac:picMkLst>
        </pc:picChg>
        <pc:cxnChg chg="add del mod">
          <ac:chgData name="Eliott Perret" userId="fedb06bc10a6638d" providerId="LiveId" clId="{743DD196-6AC5-4051-8C2E-068E63E66513}" dt="2023-10-10T07:08:26.922" v="398" actId="478"/>
          <ac:cxnSpMkLst>
            <pc:docMk/>
            <pc:sldMk cId="2338031543" sldId="261"/>
            <ac:cxnSpMk id="5" creationId="{6C184FC9-051F-CB87-FA05-A4F407B66B4D}"/>
          </ac:cxnSpMkLst>
        </pc:cxnChg>
      </pc:sldChg>
      <pc:sldChg chg="addSp modSp add mod">
        <pc:chgData name="Eliott Perret" userId="fedb06bc10a6638d" providerId="LiveId" clId="{743DD196-6AC5-4051-8C2E-068E63E66513}" dt="2023-10-10T15:08:53.519" v="1003" actId="1076"/>
        <pc:sldMkLst>
          <pc:docMk/>
          <pc:sldMk cId="4190659706" sldId="262"/>
        </pc:sldMkLst>
        <pc:spChg chg="mod">
          <ac:chgData name="Eliott Perret" userId="fedb06bc10a6638d" providerId="LiveId" clId="{743DD196-6AC5-4051-8C2E-068E63E66513}" dt="2023-10-10T15:08:53.519" v="1003" actId="1076"/>
          <ac:spMkLst>
            <pc:docMk/>
            <pc:sldMk cId="4190659706" sldId="262"/>
            <ac:spMk id="3" creationId="{AFB78EA3-DE27-4894-5E28-52842E83C78F}"/>
          </ac:spMkLst>
        </pc:spChg>
        <pc:spChg chg="mod">
          <ac:chgData name="Eliott Perret" userId="fedb06bc10a6638d" providerId="LiveId" clId="{743DD196-6AC5-4051-8C2E-068E63E66513}" dt="2023-10-10T14:51:44.796" v="903" actId="20577"/>
          <ac:spMkLst>
            <pc:docMk/>
            <pc:sldMk cId="4190659706" sldId="262"/>
            <ac:spMk id="4" creationId="{51EAB131-8536-E089-E992-0020160C1A7E}"/>
          </ac:spMkLst>
        </pc:spChg>
        <pc:spChg chg="mod">
          <ac:chgData name="Eliott Perret" userId="fedb06bc10a6638d" providerId="LiveId" clId="{743DD196-6AC5-4051-8C2E-068E63E66513}" dt="2023-10-10T14:52:04.713" v="952" actId="20577"/>
          <ac:spMkLst>
            <pc:docMk/>
            <pc:sldMk cId="4190659706" sldId="262"/>
            <ac:spMk id="7" creationId="{03AC0A6D-746D-C0BC-8097-C7A76E551096}"/>
          </ac:spMkLst>
        </pc:spChg>
        <pc:picChg chg="add mod">
          <ac:chgData name="Eliott Perret" userId="fedb06bc10a6638d" providerId="LiveId" clId="{743DD196-6AC5-4051-8C2E-068E63E66513}" dt="2023-10-10T14:55:06.622" v="965" actId="1076"/>
          <ac:picMkLst>
            <pc:docMk/>
            <pc:sldMk cId="4190659706" sldId="262"/>
            <ac:picMk id="4098" creationId="{ABC2047A-B23F-3F3D-D031-87F99131E727}"/>
          </ac:picMkLst>
        </pc:picChg>
      </pc:sldChg>
    </pc:docChg>
  </pc:docChgLst>
  <pc:docChgLst>
    <pc:chgData name="Eliott Perret" userId="fedb06bc10a6638d" providerId="Windows Live" clId="Web-{D65BCC3C-D893-44D1-AC3C-BFF986D321A7}"/>
    <pc:docChg chg="addSld delSld modSld sldOrd">
      <pc:chgData name="Eliott Perret" userId="fedb06bc10a6638d" providerId="Windows Live" clId="Web-{D65BCC3C-D893-44D1-AC3C-BFF986D321A7}" dt="2023-10-10T20:27:36.226" v="529" actId="14100"/>
      <pc:docMkLst>
        <pc:docMk/>
      </pc:docMkLst>
      <pc:sldChg chg="modSp">
        <pc:chgData name="Eliott Perret" userId="fedb06bc10a6638d" providerId="Windows Live" clId="Web-{D65BCC3C-D893-44D1-AC3C-BFF986D321A7}" dt="2023-10-10T19:59:59.957" v="27" actId="20577"/>
        <pc:sldMkLst>
          <pc:docMk/>
          <pc:sldMk cId="2841718033" sldId="259"/>
        </pc:sldMkLst>
        <pc:spChg chg="mod">
          <ac:chgData name="Eliott Perret" userId="fedb06bc10a6638d" providerId="Windows Live" clId="Web-{D65BCC3C-D893-44D1-AC3C-BFF986D321A7}" dt="2023-10-10T19:59:59.957" v="27" actId="20577"/>
          <ac:spMkLst>
            <pc:docMk/>
            <pc:sldMk cId="2841718033" sldId="259"/>
            <ac:spMk id="7" creationId="{03AC0A6D-746D-C0BC-8097-C7A76E551096}"/>
          </ac:spMkLst>
        </pc:spChg>
      </pc:sldChg>
      <pc:sldChg chg="ord">
        <pc:chgData name="Eliott Perret" userId="fedb06bc10a6638d" providerId="Windows Live" clId="Web-{D65BCC3C-D893-44D1-AC3C-BFF986D321A7}" dt="2023-10-10T20:02:05.601" v="36"/>
        <pc:sldMkLst>
          <pc:docMk/>
          <pc:sldMk cId="2338031543" sldId="261"/>
        </pc:sldMkLst>
      </pc:sldChg>
      <pc:sldChg chg="modSp ord">
        <pc:chgData name="Eliott Perret" userId="fedb06bc10a6638d" providerId="Windows Live" clId="Web-{D65BCC3C-D893-44D1-AC3C-BFF986D321A7}" dt="2023-10-10T20:09:59.709" v="287" actId="1076"/>
        <pc:sldMkLst>
          <pc:docMk/>
          <pc:sldMk cId="4190659706" sldId="262"/>
        </pc:sldMkLst>
        <pc:spChg chg="mod">
          <ac:chgData name="Eliott Perret" userId="fedb06bc10a6638d" providerId="Windows Live" clId="Web-{D65BCC3C-D893-44D1-AC3C-BFF986D321A7}" dt="2023-10-10T20:09:59.709" v="287" actId="1076"/>
          <ac:spMkLst>
            <pc:docMk/>
            <pc:sldMk cId="4190659706" sldId="262"/>
            <ac:spMk id="4" creationId="{51EAB131-8536-E089-E992-0020160C1A7E}"/>
          </ac:spMkLst>
        </pc:spChg>
      </pc:sldChg>
      <pc:sldChg chg="modSp">
        <pc:chgData name="Eliott Perret" userId="fedb06bc10a6638d" providerId="Windows Live" clId="Web-{D65BCC3C-D893-44D1-AC3C-BFF986D321A7}" dt="2023-10-10T19:59:36.175" v="6" actId="20577"/>
        <pc:sldMkLst>
          <pc:docMk/>
          <pc:sldMk cId="1058795719" sldId="263"/>
        </pc:sldMkLst>
        <pc:spChg chg="mod">
          <ac:chgData name="Eliott Perret" userId="fedb06bc10a6638d" providerId="Windows Live" clId="Web-{D65BCC3C-D893-44D1-AC3C-BFF986D321A7}" dt="2023-10-10T19:59:36.175" v="6" actId="20577"/>
          <ac:spMkLst>
            <pc:docMk/>
            <pc:sldMk cId="1058795719" sldId="263"/>
            <ac:spMk id="4" creationId="{51EAB131-8536-E089-E992-0020160C1A7E}"/>
          </ac:spMkLst>
        </pc:spChg>
      </pc:sldChg>
      <pc:sldChg chg="modSp">
        <pc:chgData name="Eliott Perret" userId="fedb06bc10a6638d" providerId="Windows Live" clId="Web-{D65BCC3C-D893-44D1-AC3C-BFF986D321A7}" dt="2023-10-10T19:59:42.972" v="13" actId="20577"/>
        <pc:sldMkLst>
          <pc:docMk/>
          <pc:sldMk cId="943425269" sldId="264"/>
        </pc:sldMkLst>
        <pc:spChg chg="mod">
          <ac:chgData name="Eliott Perret" userId="fedb06bc10a6638d" providerId="Windows Live" clId="Web-{D65BCC3C-D893-44D1-AC3C-BFF986D321A7}" dt="2023-10-10T19:59:42.972" v="13" actId="20577"/>
          <ac:spMkLst>
            <pc:docMk/>
            <pc:sldMk cId="943425269" sldId="264"/>
            <ac:spMk id="11" creationId="{18FB23D2-D195-F2B6-2BBA-9CA7D9AD8502}"/>
          </ac:spMkLst>
        </pc:spChg>
      </pc:sldChg>
      <pc:sldChg chg="modSp">
        <pc:chgData name="Eliott Perret" userId="fedb06bc10a6638d" providerId="Windows Live" clId="Web-{D65BCC3C-D893-44D1-AC3C-BFF986D321A7}" dt="2023-10-10T20:00:11.176" v="34" actId="20577"/>
        <pc:sldMkLst>
          <pc:docMk/>
          <pc:sldMk cId="2337791302" sldId="265"/>
        </pc:sldMkLst>
        <pc:spChg chg="mod">
          <ac:chgData name="Eliott Perret" userId="fedb06bc10a6638d" providerId="Windows Live" clId="Web-{D65BCC3C-D893-44D1-AC3C-BFF986D321A7}" dt="2023-10-10T20:00:11.176" v="34" actId="20577"/>
          <ac:spMkLst>
            <pc:docMk/>
            <pc:sldMk cId="2337791302" sldId="265"/>
            <ac:spMk id="11" creationId="{18FB23D2-D195-F2B6-2BBA-9CA7D9AD8502}"/>
          </ac:spMkLst>
        </pc:spChg>
      </pc:sldChg>
      <pc:sldChg chg="modSp add replId">
        <pc:chgData name="Eliott Perret" userId="fedb06bc10a6638d" providerId="Windows Live" clId="Web-{D65BCC3C-D893-44D1-AC3C-BFF986D321A7}" dt="2023-10-10T20:10:35.429" v="316" actId="20577"/>
        <pc:sldMkLst>
          <pc:docMk/>
          <pc:sldMk cId="1141121180" sldId="267"/>
        </pc:sldMkLst>
        <pc:spChg chg="mod">
          <ac:chgData name="Eliott Perret" userId="fedb06bc10a6638d" providerId="Windows Live" clId="Web-{D65BCC3C-D893-44D1-AC3C-BFF986D321A7}" dt="2023-10-10T20:10:35.429" v="316" actId="20577"/>
          <ac:spMkLst>
            <pc:docMk/>
            <pc:sldMk cId="1141121180" sldId="267"/>
            <ac:spMk id="7" creationId="{03AC0A6D-746D-C0BC-8097-C7A76E551096}"/>
          </ac:spMkLst>
        </pc:spChg>
      </pc:sldChg>
      <pc:sldChg chg="modSp add replId">
        <pc:chgData name="Eliott Perret" userId="fedb06bc10a6638d" providerId="Windows Live" clId="Web-{D65BCC3C-D893-44D1-AC3C-BFF986D321A7}" dt="2023-10-10T20:04:56.325" v="172" actId="20577"/>
        <pc:sldMkLst>
          <pc:docMk/>
          <pc:sldMk cId="2756027261" sldId="268"/>
        </pc:sldMkLst>
        <pc:spChg chg="mod">
          <ac:chgData name="Eliott Perret" userId="fedb06bc10a6638d" providerId="Windows Live" clId="Web-{D65BCC3C-D893-44D1-AC3C-BFF986D321A7}" dt="2023-10-10T20:04:14.496" v="99" actId="20577"/>
          <ac:spMkLst>
            <pc:docMk/>
            <pc:sldMk cId="2756027261" sldId="268"/>
            <ac:spMk id="2" creationId="{9BC92933-5BB4-F1C4-5DA5-A48F8C0F6C3C}"/>
          </ac:spMkLst>
        </pc:spChg>
        <pc:spChg chg="mod">
          <ac:chgData name="Eliott Perret" userId="fedb06bc10a6638d" providerId="Windows Live" clId="Web-{D65BCC3C-D893-44D1-AC3C-BFF986D321A7}" dt="2023-10-10T20:04:56.325" v="172" actId="20577"/>
          <ac:spMkLst>
            <pc:docMk/>
            <pc:sldMk cId="2756027261" sldId="268"/>
            <ac:spMk id="7" creationId="{03AC0A6D-746D-C0BC-8097-C7A76E551096}"/>
          </ac:spMkLst>
        </pc:spChg>
        <pc:spChg chg="mod">
          <ac:chgData name="Eliott Perret" userId="fedb06bc10a6638d" providerId="Windows Live" clId="Web-{D65BCC3C-D893-44D1-AC3C-BFF986D321A7}" dt="2023-10-10T20:04:35.106" v="136" actId="20577"/>
          <ac:spMkLst>
            <pc:docMk/>
            <pc:sldMk cId="2756027261" sldId="268"/>
            <ac:spMk id="16" creationId="{EAD468DB-6F7C-39DD-03D9-BB4F4AC7D9BA}"/>
          </ac:spMkLst>
        </pc:spChg>
      </pc:sldChg>
      <pc:sldChg chg="modSp add replId">
        <pc:chgData name="Eliott Perret" userId="fedb06bc10a6638d" providerId="Windows Live" clId="Web-{D65BCC3C-D893-44D1-AC3C-BFF986D321A7}" dt="2023-10-10T20:06:46.594" v="229" actId="20577"/>
        <pc:sldMkLst>
          <pc:docMk/>
          <pc:sldMk cId="499987208" sldId="269"/>
        </pc:sldMkLst>
        <pc:spChg chg="mod">
          <ac:chgData name="Eliott Perret" userId="fedb06bc10a6638d" providerId="Windows Live" clId="Web-{D65BCC3C-D893-44D1-AC3C-BFF986D321A7}" dt="2023-10-10T20:06:46.594" v="229" actId="20577"/>
          <ac:spMkLst>
            <pc:docMk/>
            <pc:sldMk cId="499987208" sldId="269"/>
            <ac:spMk id="7" creationId="{03AC0A6D-746D-C0BC-8097-C7A76E551096}"/>
          </ac:spMkLst>
        </pc:spChg>
        <pc:spChg chg="mod">
          <ac:chgData name="Eliott Perret" userId="fedb06bc10a6638d" providerId="Windows Live" clId="Web-{D65BCC3C-D893-44D1-AC3C-BFF986D321A7}" dt="2023-10-10T20:05:11.357" v="186" actId="20577"/>
          <ac:spMkLst>
            <pc:docMk/>
            <pc:sldMk cId="499987208" sldId="269"/>
            <ac:spMk id="16" creationId="{EAD468DB-6F7C-39DD-03D9-BB4F4AC7D9BA}"/>
          </ac:spMkLst>
        </pc:spChg>
      </pc:sldChg>
      <pc:sldChg chg="modSp add replId">
        <pc:chgData name="Eliott Perret" userId="fedb06bc10a6638d" providerId="Windows Live" clId="Web-{D65BCC3C-D893-44D1-AC3C-BFF986D321A7}" dt="2023-10-10T20:12:31.136" v="428" actId="20577"/>
        <pc:sldMkLst>
          <pc:docMk/>
          <pc:sldMk cId="751883133" sldId="270"/>
        </pc:sldMkLst>
        <pc:spChg chg="mod">
          <ac:chgData name="Eliott Perret" userId="fedb06bc10a6638d" providerId="Windows Live" clId="Web-{D65BCC3C-D893-44D1-AC3C-BFF986D321A7}" dt="2023-10-10T20:12:31.136" v="428" actId="20577"/>
          <ac:spMkLst>
            <pc:docMk/>
            <pc:sldMk cId="751883133" sldId="270"/>
            <ac:spMk id="7" creationId="{03AC0A6D-746D-C0BC-8097-C7A76E551096}"/>
          </ac:spMkLst>
        </pc:spChg>
        <pc:spChg chg="mod">
          <ac:chgData name="Eliott Perret" userId="fedb06bc10a6638d" providerId="Windows Live" clId="Web-{D65BCC3C-D893-44D1-AC3C-BFF986D321A7}" dt="2023-10-10T20:11:17.399" v="357" actId="20577"/>
          <ac:spMkLst>
            <pc:docMk/>
            <pc:sldMk cId="751883133" sldId="270"/>
            <ac:spMk id="16" creationId="{EAD468DB-6F7C-39DD-03D9-BB4F4AC7D9BA}"/>
          </ac:spMkLst>
        </pc:spChg>
      </pc:sldChg>
      <pc:sldChg chg="modSp add replId">
        <pc:chgData name="Eliott Perret" userId="fedb06bc10a6638d" providerId="Windows Live" clId="Web-{D65BCC3C-D893-44D1-AC3C-BFF986D321A7}" dt="2023-10-10T20:15:06.953" v="458" actId="1076"/>
        <pc:sldMkLst>
          <pc:docMk/>
          <pc:sldMk cId="3189858938" sldId="271"/>
        </pc:sldMkLst>
        <pc:spChg chg="mod">
          <ac:chgData name="Eliott Perret" userId="fedb06bc10a6638d" providerId="Windows Live" clId="Web-{D65BCC3C-D893-44D1-AC3C-BFF986D321A7}" dt="2023-10-10T20:15:06.953" v="458" actId="1076"/>
          <ac:spMkLst>
            <pc:docMk/>
            <pc:sldMk cId="3189858938" sldId="271"/>
            <ac:spMk id="2" creationId="{9BC92933-5BB4-F1C4-5DA5-A48F8C0F6C3C}"/>
          </ac:spMkLst>
        </pc:spChg>
        <pc:spChg chg="mod">
          <ac:chgData name="Eliott Perret" userId="fedb06bc10a6638d" providerId="Windows Live" clId="Web-{D65BCC3C-D893-44D1-AC3C-BFF986D321A7}" dt="2023-10-10T20:14:02.295" v="432" actId="20577"/>
          <ac:spMkLst>
            <pc:docMk/>
            <pc:sldMk cId="3189858938" sldId="271"/>
            <ac:spMk id="3" creationId="{F4E08294-FD39-72DB-F180-3CDE9A9B6ADD}"/>
          </ac:spMkLst>
        </pc:spChg>
        <pc:spChg chg="mod">
          <ac:chgData name="Eliott Perret" userId="fedb06bc10a6638d" providerId="Windows Live" clId="Web-{D65BCC3C-D893-44D1-AC3C-BFF986D321A7}" dt="2023-10-10T20:13:57.904" v="431" actId="20577"/>
          <ac:spMkLst>
            <pc:docMk/>
            <pc:sldMk cId="3189858938" sldId="271"/>
            <ac:spMk id="4" creationId="{E6BAEC30-19C3-0DE8-D1A5-EF7E0722A3C5}"/>
          </ac:spMkLst>
        </pc:spChg>
        <pc:spChg chg="mod">
          <ac:chgData name="Eliott Perret" userId="fedb06bc10a6638d" providerId="Windows Live" clId="Web-{D65BCC3C-D893-44D1-AC3C-BFF986D321A7}" dt="2023-10-10T20:14:17.342" v="433" actId="20577"/>
          <ac:spMkLst>
            <pc:docMk/>
            <pc:sldMk cId="3189858938" sldId="271"/>
            <ac:spMk id="7" creationId="{03AC0A6D-746D-C0BC-8097-C7A76E551096}"/>
          </ac:spMkLst>
        </pc:spChg>
      </pc:sldChg>
      <pc:sldChg chg="addSp modSp add replId">
        <pc:chgData name="Eliott Perret" userId="fedb06bc10a6638d" providerId="Windows Live" clId="Web-{D65BCC3C-D893-44D1-AC3C-BFF986D321A7}" dt="2023-10-10T20:27:36.226" v="529" actId="14100"/>
        <pc:sldMkLst>
          <pc:docMk/>
          <pc:sldMk cId="645573364" sldId="272"/>
        </pc:sldMkLst>
        <pc:spChg chg="mod">
          <ac:chgData name="Eliott Perret" userId="fedb06bc10a6638d" providerId="Windows Live" clId="Web-{D65BCC3C-D893-44D1-AC3C-BFF986D321A7}" dt="2023-10-10T20:22:11.435" v="486" actId="14100"/>
          <ac:spMkLst>
            <pc:docMk/>
            <pc:sldMk cId="645573364" sldId="272"/>
            <ac:spMk id="2" creationId="{9BC92933-5BB4-F1C4-5DA5-A48F8C0F6C3C}"/>
          </ac:spMkLst>
        </pc:spChg>
        <pc:spChg chg="mod">
          <ac:chgData name="Eliott Perret" userId="fedb06bc10a6638d" providerId="Windows Live" clId="Web-{D65BCC3C-D893-44D1-AC3C-BFF986D321A7}" dt="2023-10-10T20:24:39.439" v="517" actId="20577"/>
          <ac:spMkLst>
            <pc:docMk/>
            <pc:sldMk cId="645573364" sldId="272"/>
            <ac:spMk id="7" creationId="{03AC0A6D-746D-C0BC-8097-C7A76E551096}"/>
          </ac:spMkLst>
        </pc:spChg>
        <pc:spChg chg="mod">
          <ac:chgData name="Eliott Perret" userId="fedb06bc10a6638d" providerId="Windows Live" clId="Web-{D65BCC3C-D893-44D1-AC3C-BFF986D321A7}" dt="2023-10-10T20:22:43.967" v="502" actId="1076"/>
          <ac:spMkLst>
            <pc:docMk/>
            <pc:sldMk cId="645573364" sldId="272"/>
            <ac:spMk id="16" creationId="{EAD468DB-6F7C-39DD-03D9-BB4F4AC7D9BA}"/>
          </ac:spMkLst>
        </pc:spChg>
        <pc:picChg chg="add mod">
          <ac:chgData name="Eliott Perret" userId="fedb06bc10a6638d" providerId="Windows Live" clId="Web-{D65BCC3C-D893-44D1-AC3C-BFF986D321A7}" dt="2023-10-10T20:27:31.851" v="528" actId="1076"/>
          <ac:picMkLst>
            <pc:docMk/>
            <pc:sldMk cId="645573364" sldId="272"/>
            <ac:picMk id="3" creationId="{959DC25C-0E68-FBCC-C1C7-D71D7266C681}"/>
          </ac:picMkLst>
        </pc:picChg>
        <pc:picChg chg="add mod">
          <ac:chgData name="Eliott Perret" userId="fedb06bc10a6638d" providerId="Windows Live" clId="Web-{D65BCC3C-D893-44D1-AC3C-BFF986D321A7}" dt="2023-10-10T20:25:27.410" v="522" actId="1076"/>
          <ac:picMkLst>
            <pc:docMk/>
            <pc:sldMk cId="645573364" sldId="272"/>
            <ac:picMk id="4" creationId="{F0D19104-3D83-44D4-CA5C-DDCB6A6AF42F}"/>
          </ac:picMkLst>
        </pc:picChg>
        <pc:picChg chg="add mod">
          <ac:chgData name="Eliott Perret" userId="fedb06bc10a6638d" providerId="Windows Live" clId="Web-{D65BCC3C-D893-44D1-AC3C-BFF986D321A7}" dt="2023-10-10T20:27:36.226" v="529" actId="14100"/>
          <ac:picMkLst>
            <pc:docMk/>
            <pc:sldMk cId="645573364" sldId="272"/>
            <ac:picMk id="5" creationId="{025947B4-3670-51BA-AD6E-F3018E05C191}"/>
          </ac:picMkLst>
        </pc:picChg>
      </pc:sldChg>
      <pc:sldChg chg="add del replId">
        <pc:chgData name="Eliott Perret" userId="fedb06bc10a6638d" providerId="Windows Live" clId="Web-{D65BCC3C-D893-44D1-AC3C-BFF986D321A7}" dt="2023-10-10T20:21:48.559" v="483"/>
        <pc:sldMkLst>
          <pc:docMk/>
          <pc:sldMk cId="254206885" sldId="273"/>
        </pc:sldMkLst>
      </pc:sldChg>
      <pc:sldChg chg="add del replId">
        <pc:chgData name="Eliott Perret" userId="fedb06bc10a6638d" providerId="Windows Live" clId="Web-{D65BCC3C-D893-44D1-AC3C-BFF986D321A7}" dt="2023-10-10T20:21:39.590" v="481"/>
        <pc:sldMkLst>
          <pc:docMk/>
          <pc:sldMk cId="1656732089" sldId="273"/>
        </pc:sldMkLst>
      </pc:sldChg>
    </pc:docChg>
  </pc:docChgLst>
  <pc:docChgLst>
    <pc:chgData name="Utilisateur invité" providerId="Windows Live" clId="Web-{2AA1856E-1BD8-4AD9-903A-F6F639ADE197}"/>
    <pc:docChg chg="addSld modSld">
      <pc:chgData name="Utilisateur invité" userId="" providerId="Windows Live" clId="Web-{2AA1856E-1BD8-4AD9-903A-F6F639ADE197}" dt="2023-10-10T19:58:30.317" v="336" actId="1076"/>
      <pc:docMkLst>
        <pc:docMk/>
      </pc:docMkLst>
      <pc:sldChg chg="modSp">
        <pc:chgData name="Utilisateur invité" userId="" providerId="Windows Live" clId="Web-{2AA1856E-1BD8-4AD9-903A-F6F639ADE197}" dt="2023-10-10T19:31:20.625" v="78" actId="20577"/>
        <pc:sldMkLst>
          <pc:docMk/>
          <pc:sldMk cId="2338031543" sldId="261"/>
        </pc:sldMkLst>
        <pc:spChg chg="mod">
          <ac:chgData name="Utilisateur invité" userId="" providerId="Windows Live" clId="Web-{2AA1856E-1BD8-4AD9-903A-F6F639ADE197}" dt="2023-10-10T19:31:20.625" v="78" actId="20577"/>
          <ac:spMkLst>
            <pc:docMk/>
            <pc:sldMk cId="2338031543" sldId="261"/>
            <ac:spMk id="7" creationId="{03AC0A6D-746D-C0BC-8097-C7A76E551096}"/>
          </ac:spMkLst>
        </pc:spChg>
      </pc:sldChg>
      <pc:sldChg chg="modSp">
        <pc:chgData name="Utilisateur invité" userId="" providerId="Windows Live" clId="Web-{2AA1856E-1BD8-4AD9-903A-F6F639ADE197}" dt="2023-10-10T19:31:57.659" v="82" actId="1076"/>
        <pc:sldMkLst>
          <pc:docMk/>
          <pc:sldMk cId="4190659706" sldId="262"/>
        </pc:sldMkLst>
        <pc:spChg chg="mod">
          <ac:chgData name="Utilisateur invité" userId="" providerId="Windows Live" clId="Web-{2AA1856E-1BD8-4AD9-903A-F6F639ADE197}" dt="2023-10-10T19:31:57.659" v="82" actId="1076"/>
          <ac:spMkLst>
            <pc:docMk/>
            <pc:sldMk cId="4190659706" sldId="262"/>
            <ac:spMk id="3" creationId="{AFB78EA3-DE27-4894-5E28-52842E83C78F}"/>
          </ac:spMkLst>
        </pc:spChg>
      </pc:sldChg>
      <pc:sldChg chg="addSp delSp modSp add replId">
        <pc:chgData name="Utilisateur invité" userId="" providerId="Windows Live" clId="Web-{2AA1856E-1BD8-4AD9-903A-F6F639ADE197}" dt="2023-10-10T19:49:23.503" v="137" actId="1076"/>
        <pc:sldMkLst>
          <pc:docMk/>
          <pc:sldMk cId="1058795719" sldId="263"/>
        </pc:sldMkLst>
        <pc:spChg chg="del">
          <ac:chgData name="Utilisateur invité" userId="" providerId="Windows Live" clId="Web-{2AA1856E-1BD8-4AD9-903A-F6F639ADE197}" dt="2023-10-10T19:47:21.355" v="115"/>
          <ac:spMkLst>
            <pc:docMk/>
            <pc:sldMk cId="1058795719" sldId="263"/>
            <ac:spMk id="2" creationId="{9BC92933-5BB4-F1C4-5DA5-A48F8C0F6C3C}"/>
          </ac:spMkLst>
        </pc:spChg>
        <pc:spChg chg="del">
          <ac:chgData name="Utilisateur invité" userId="" providerId="Windows Live" clId="Web-{2AA1856E-1BD8-4AD9-903A-F6F639ADE197}" dt="2023-10-10T19:32:57.116" v="95"/>
          <ac:spMkLst>
            <pc:docMk/>
            <pc:sldMk cId="1058795719" sldId="263"/>
            <ac:spMk id="3" creationId="{AFB78EA3-DE27-4894-5E28-52842E83C78F}"/>
          </ac:spMkLst>
        </pc:spChg>
        <pc:spChg chg="mod">
          <ac:chgData name="Utilisateur invité" userId="" providerId="Windows Live" clId="Web-{2AA1856E-1BD8-4AD9-903A-F6F639ADE197}" dt="2023-10-10T19:48:07.342" v="130" actId="1076"/>
          <ac:spMkLst>
            <pc:docMk/>
            <pc:sldMk cId="1058795719" sldId="263"/>
            <ac:spMk id="4" creationId="{51EAB131-8536-E089-E992-0020160C1A7E}"/>
          </ac:spMkLst>
        </pc:spChg>
        <pc:spChg chg="del">
          <ac:chgData name="Utilisateur invité" userId="" providerId="Windows Live" clId="Web-{2AA1856E-1BD8-4AD9-903A-F6F639ADE197}" dt="2023-10-10T19:32:54.366" v="94"/>
          <ac:spMkLst>
            <pc:docMk/>
            <pc:sldMk cId="1058795719" sldId="263"/>
            <ac:spMk id="7" creationId="{03AC0A6D-746D-C0BC-8097-C7A76E551096}"/>
          </ac:spMkLst>
        </pc:spChg>
        <pc:spChg chg="add del mod">
          <ac:chgData name="Utilisateur invité" userId="" providerId="Windows Live" clId="Web-{2AA1856E-1BD8-4AD9-903A-F6F639ADE197}" dt="2023-10-10T19:33:05.429" v="97"/>
          <ac:spMkLst>
            <pc:docMk/>
            <pc:sldMk cId="1058795719" sldId="263"/>
            <ac:spMk id="9" creationId="{62A35602-1AAC-9AAD-F23F-A768ED4E26A0}"/>
          </ac:spMkLst>
        </pc:spChg>
        <pc:spChg chg="add del mod">
          <ac:chgData name="Utilisateur invité" userId="" providerId="Windows Live" clId="Web-{2AA1856E-1BD8-4AD9-903A-F6F639ADE197}" dt="2023-10-10T19:33:02.022" v="96"/>
          <ac:spMkLst>
            <pc:docMk/>
            <pc:sldMk cId="1058795719" sldId="263"/>
            <ac:spMk id="11" creationId="{C40F311B-3941-A31C-36C0-D136CA427A70}"/>
          </ac:spMkLst>
        </pc:spChg>
        <pc:spChg chg="del">
          <ac:chgData name="Utilisateur invité" userId="" providerId="Windows Live" clId="Web-{2AA1856E-1BD8-4AD9-903A-F6F639ADE197}" dt="2023-10-10T19:47:24.886" v="116"/>
          <ac:spMkLst>
            <pc:docMk/>
            <pc:sldMk cId="1058795719" sldId="263"/>
            <ac:spMk id="13" creationId="{E6132BD4-9D83-551D-619E-B47F287E8789}"/>
          </ac:spMkLst>
        </pc:spChg>
        <pc:spChg chg="add del mod">
          <ac:chgData name="Utilisateur invité" userId="" providerId="Windows Live" clId="Web-{2AA1856E-1BD8-4AD9-903A-F6F639ADE197}" dt="2023-10-10T19:47:27.324" v="117"/>
          <ac:spMkLst>
            <pc:docMk/>
            <pc:sldMk cId="1058795719" sldId="263"/>
            <ac:spMk id="14" creationId="{21005B63-E0C1-96A6-87C3-0F9FB5B2D272}"/>
          </ac:spMkLst>
        </pc:spChg>
        <pc:picChg chg="del">
          <ac:chgData name="Utilisateur invité" userId="" providerId="Windows Live" clId="Web-{2AA1856E-1BD8-4AD9-903A-F6F639ADE197}" dt="2023-10-10T19:47:17.214" v="114"/>
          <ac:picMkLst>
            <pc:docMk/>
            <pc:sldMk cId="1058795719" sldId="263"/>
            <ac:picMk id="8" creationId="{B74B4BF4-2DEA-EB41-60A5-8A726B49D0C0}"/>
          </ac:picMkLst>
        </pc:picChg>
        <pc:picChg chg="add mod">
          <ac:chgData name="Utilisateur invité" userId="" providerId="Windows Live" clId="Web-{2AA1856E-1BD8-4AD9-903A-F6F639ADE197}" dt="2023-10-10T19:49:23.503" v="137" actId="1076"/>
          <ac:picMkLst>
            <pc:docMk/>
            <pc:sldMk cId="1058795719" sldId="263"/>
            <ac:picMk id="15" creationId="{0295DFD5-6E6C-5901-E1E3-166EAC8FD5C4}"/>
          </ac:picMkLst>
        </pc:picChg>
        <pc:cxnChg chg="del">
          <ac:chgData name="Utilisateur invité" userId="" providerId="Windows Live" clId="Web-{2AA1856E-1BD8-4AD9-903A-F6F639ADE197}" dt="2023-10-10T19:33:07.069" v="98"/>
          <ac:cxnSpMkLst>
            <pc:docMk/>
            <pc:sldMk cId="1058795719" sldId="263"/>
            <ac:cxnSpMk id="5" creationId="{6C184FC9-051F-CB87-FA05-A4F407B66B4D}"/>
          </ac:cxnSpMkLst>
        </pc:cxnChg>
      </pc:sldChg>
      <pc:sldChg chg="addSp delSp modSp add replId">
        <pc:chgData name="Utilisateur invité" userId="" providerId="Windows Live" clId="Web-{2AA1856E-1BD8-4AD9-903A-F6F639ADE197}" dt="2023-10-10T19:49:54.739" v="143" actId="1076"/>
        <pc:sldMkLst>
          <pc:docMk/>
          <pc:sldMk cId="943425269" sldId="264"/>
        </pc:sldMkLst>
        <pc:spChg chg="del">
          <ac:chgData name="Utilisateur invité" userId="" providerId="Windows Live" clId="Web-{2AA1856E-1BD8-4AD9-903A-F6F639ADE197}" dt="2023-10-10T19:47:40.356" v="120"/>
          <ac:spMkLst>
            <pc:docMk/>
            <pc:sldMk cId="943425269" sldId="264"/>
            <ac:spMk id="2" creationId="{9BC92933-5BB4-F1C4-5DA5-A48F8C0F6C3C}"/>
          </ac:spMkLst>
        </pc:spChg>
        <pc:spChg chg="del">
          <ac:chgData name="Utilisateur invité" userId="" providerId="Windows Live" clId="Web-{2AA1856E-1BD8-4AD9-903A-F6F639ADE197}" dt="2023-10-10T19:33:42.884" v="105"/>
          <ac:spMkLst>
            <pc:docMk/>
            <pc:sldMk cId="943425269" sldId="264"/>
            <ac:spMk id="3" creationId="{AFB78EA3-DE27-4894-5E28-52842E83C78F}"/>
          </ac:spMkLst>
        </pc:spChg>
        <pc:spChg chg="del">
          <ac:chgData name="Utilisateur invité" userId="" providerId="Windows Live" clId="Web-{2AA1856E-1BD8-4AD9-903A-F6F639ADE197}" dt="2023-10-10T19:33:59.057" v="109"/>
          <ac:spMkLst>
            <pc:docMk/>
            <pc:sldMk cId="943425269" sldId="264"/>
            <ac:spMk id="4" creationId="{51EAB131-8536-E089-E992-0020160C1A7E}"/>
          </ac:spMkLst>
        </pc:spChg>
        <pc:spChg chg="del mod">
          <ac:chgData name="Utilisateur invité" userId="" providerId="Windows Live" clId="Web-{2AA1856E-1BD8-4AD9-903A-F6F639ADE197}" dt="2023-10-10T19:33:39.931" v="104"/>
          <ac:spMkLst>
            <pc:docMk/>
            <pc:sldMk cId="943425269" sldId="264"/>
            <ac:spMk id="7" creationId="{03AC0A6D-746D-C0BC-8097-C7A76E551096}"/>
          </ac:spMkLst>
        </pc:spChg>
        <pc:spChg chg="add del mod">
          <ac:chgData name="Utilisateur invité" userId="" providerId="Windows Live" clId="Web-{2AA1856E-1BD8-4AD9-903A-F6F639ADE197}" dt="2023-10-10T19:33:44.900" v="106"/>
          <ac:spMkLst>
            <pc:docMk/>
            <pc:sldMk cId="943425269" sldId="264"/>
            <ac:spMk id="9" creationId="{88A4738C-2344-0395-3F9A-DC8D4A14A5F2}"/>
          </ac:spMkLst>
        </pc:spChg>
        <pc:spChg chg="add mod">
          <ac:chgData name="Utilisateur invité" userId="" providerId="Windows Live" clId="Web-{2AA1856E-1BD8-4AD9-903A-F6F639ADE197}" dt="2023-10-10T19:47:59.826" v="127" actId="20577"/>
          <ac:spMkLst>
            <pc:docMk/>
            <pc:sldMk cId="943425269" sldId="264"/>
            <ac:spMk id="11" creationId="{18FB23D2-D195-F2B6-2BBA-9CA7D9AD8502}"/>
          </ac:spMkLst>
        </pc:spChg>
        <pc:spChg chg="del">
          <ac:chgData name="Utilisateur invité" userId="" providerId="Windows Live" clId="Web-{2AA1856E-1BD8-4AD9-903A-F6F639ADE197}" dt="2023-10-10T19:47:43.138" v="121"/>
          <ac:spMkLst>
            <pc:docMk/>
            <pc:sldMk cId="943425269" sldId="264"/>
            <ac:spMk id="13" creationId="{E6132BD4-9D83-551D-619E-B47F287E8789}"/>
          </ac:spMkLst>
        </pc:spChg>
        <pc:spChg chg="add del mod">
          <ac:chgData name="Utilisateur invité" userId="" providerId="Windows Live" clId="Web-{2AA1856E-1BD8-4AD9-903A-F6F639ADE197}" dt="2023-10-10T19:47:47.997" v="122"/>
          <ac:spMkLst>
            <pc:docMk/>
            <pc:sldMk cId="943425269" sldId="264"/>
            <ac:spMk id="14" creationId="{56712379-8931-B1D6-A2BE-E9D3963BB0E5}"/>
          </ac:spMkLst>
        </pc:spChg>
        <pc:picChg chg="add del mod">
          <ac:chgData name="Utilisateur invité" userId="" providerId="Windows Live" clId="Web-{2AA1856E-1BD8-4AD9-903A-F6F639ADE197}" dt="2023-10-10T19:47:37.262" v="119"/>
          <ac:picMkLst>
            <pc:docMk/>
            <pc:sldMk cId="943425269" sldId="264"/>
            <ac:picMk id="8" creationId="{B74B4BF4-2DEA-EB41-60A5-8A726B49D0C0}"/>
          </ac:picMkLst>
        </pc:picChg>
        <pc:picChg chg="add mod">
          <ac:chgData name="Utilisateur invité" userId="" providerId="Windows Live" clId="Web-{2AA1856E-1BD8-4AD9-903A-F6F639ADE197}" dt="2023-10-10T19:49:54.739" v="143" actId="1076"/>
          <ac:picMkLst>
            <pc:docMk/>
            <pc:sldMk cId="943425269" sldId="264"/>
            <ac:picMk id="15" creationId="{5E229188-5370-5E05-B523-56F9C7FCF42F}"/>
          </ac:picMkLst>
        </pc:picChg>
        <pc:cxnChg chg="del">
          <ac:chgData name="Utilisateur invité" userId="" providerId="Windows Live" clId="Web-{2AA1856E-1BD8-4AD9-903A-F6F639ADE197}" dt="2023-10-10T19:34:03.104" v="110"/>
          <ac:cxnSpMkLst>
            <pc:docMk/>
            <pc:sldMk cId="943425269" sldId="264"/>
            <ac:cxnSpMk id="5" creationId="{6C184FC9-051F-CB87-FA05-A4F407B66B4D}"/>
          </ac:cxnSpMkLst>
        </pc:cxnChg>
      </pc:sldChg>
      <pc:sldChg chg="addSp delSp modSp add replId">
        <pc:chgData name="Utilisateur invité" userId="" providerId="Windows Live" clId="Web-{2AA1856E-1BD8-4AD9-903A-F6F639ADE197}" dt="2023-10-10T19:50:42.883" v="148" actId="14100"/>
        <pc:sldMkLst>
          <pc:docMk/>
          <pc:sldMk cId="2337791302" sldId="265"/>
        </pc:sldMkLst>
        <pc:picChg chg="add mod">
          <ac:chgData name="Utilisateur invité" userId="" providerId="Windows Live" clId="Web-{2AA1856E-1BD8-4AD9-903A-F6F639ADE197}" dt="2023-10-10T19:50:42.883" v="148" actId="14100"/>
          <ac:picMkLst>
            <pc:docMk/>
            <pc:sldMk cId="2337791302" sldId="265"/>
            <ac:picMk id="2" creationId="{6573092B-D91F-FEF9-480B-60F9C1231F07}"/>
          </ac:picMkLst>
        </pc:picChg>
        <pc:picChg chg="del">
          <ac:chgData name="Utilisateur invité" userId="" providerId="Windows Live" clId="Web-{2AA1856E-1BD8-4AD9-903A-F6F639ADE197}" dt="2023-10-10T19:50:35.070" v="145"/>
          <ac:picMkLst>
            <pc:docMk/>
            <pc:sldMk cId="2337791302" sldId="265"/>
            <ac:picMk id="15" creationId="{5E229188-5370-5E05-B523-56F9C7FCF42F}"/>
          </ac:picMkLst>
        </pc:picChg>
      </pc:sldChg>
      <pc:sldChg chg="addSp delSp modSp add replId">
        <pc:chgData name="Utilisateur invité" userId="" providerId="Windows Live" clId="Web-{2AA1856E-1BD8-4AD9-903A-F6F639ADE197}" dt="2023-10-10T19:58:30.317" v="336" actId="1076"/>
        <pc:sldMkLst>
          <pc:docMk/>
          <pc:sldMk cId="1815750061" sldId="266"/>
        </pc:sldMkLst>
        <pc:spChg chg="mod">
          <ac:chgData name="Utilisateur invité" userId="" providerId="Windows Live" clId="Web-{2AA1856E-1BD8-4AD9-903A-F6F639ADE197}" dt="2023-10-10T19:51:35.605" v="162" actId="20577"/>
          <ac:spMkLst>
            <pc:docMk/>
            <pc:sldMk cId="1815750061" sldId="266"/>
            <ac:spMk id="2" creationId="{9BC92933-5BB4-F1C4-5DA5-A48F8C0F6C3C}"/>
          </ac:spMkLst>
        </pc:spChg>
        <pc:spChg chg="add mod">
          <ac:chgData name="Utilisateur invité" userId="" providerId="Windows Live" clId="Web-{2AA1856E-1BD8-4AD9-903A-F6F639ADE197}" dt="2023-10-10T19:58:26.332" v="335" actId="1076"/>
          <ac:spMkLst>
            <pc:docMk/>
            <pc:sldMk cId="1815750061" sldId="266"/>
            <ac:spMk id="3" creationId="{F4E08294-FD39-72DB-F180-3CDE9A9B6ADD}"/>
          </ac:spMkLst>
        </pc:spChg>
        <pc:spChg chg="add mod">
          <ac:chgData name="Utilisateur invité" userId="" providerId="Windows Live" clId="Web-{2AA1856E-1BD8-4AD9-903A-F6F639ADE197}" dt="2023-10-10T19:58:30.317" v="336" actId="1076"/>
          <ac:spMkLst>
            <pc:docMk/>
            <pc:sldMk cId="1815750061" sldId="266"/>
            <ac:spMk id="4" creationId="{E6BAEC30-19C3-0DE8-D1A5-EF7E0722A3C5}"/>
          </ac:spMkLst>
        </pc:spChg>
        <pc:spChg chg="mod">
          <ac:chgData name="Utilisateur invité" userId="" providerId="Windows Live" clId="Web-{2AA1856E-1BD8-4AD9-903A-F6F639ADE197}" dt="2023-10-10T19:58:15.660" v="333" actId="14100"/>
          <ac:spMkLst>
            <pc:docMk/>
            <pc:sldMk cId="1815750061" sldId="266"/>
            <ac:spMk id="7" creationId="{03AC0A6D-746D-C0BC-8097-C7A76E551096}"/>
          </ac:spMkLst>
        </pc:spChg>
        <pc:picChg chg="del">
          <ac:chgData name="Utilisateur invité" userId="" providerId="Windows Live" clId="Web-{2AA1856E-1BD8-4AD9-903A-F6F639ADE197}" dt="2023-10-10T19:51:37.355" v="163"/>
          <ac:picMkLst>
            <pc:docMk/>
            <pc:sldMk cId="1815750061" sldId="266"/>
            <ac:picMk id="6" creationId="{0AF44FEC-02B9-CBC2-4A43-C103C0E8361D}"/>
          </ac:picMkLst>
        </pc:picChg>
        <pc:picChg chg="mod">
          <ac:chgData name="Utilisateur invité" userId="" providerId="Windows Live" clId="Web-{2AA1856E-1BD8-4AD9-903A-F6F639ADE197}" dt="2023-10-10T19:56:14.715" v="293" actId="1076"/>
          <ac:picMkLst>
            <pc:docMk/>
            <pc:sldMk cId="1815750061" sldId="266"/>
            <ac:picMk id="8" creationId="{B74B4BF4-2DEA-EB41-60A5-8A726B49D0C0}"/>
          </ac:picMkLst>
        </pc:picChg>
        <pc:picChg chg="del">
          <ac:chgData name="Utilisateur invité" userId="" providerId="Windows Live" clId="Web-{2AA1856E-1BD8-4AD9-903A-F6F639ADE197}" dt="2023-10-10T19:51:39.402" v="164"/>
          <ac:picMkLst>
            <pc:docMk/>
            <pc:sldMk cId="1815750061" sldId="266"/>
            <ac:picMk id="12" creationId="{18785947-7BC4-1F55-6588-FC348DDFEF15}"/>
          </ac:picMkLst>
        </pc:picChg>
        <pc:picChg chg="del">
          <ac:chgData name="Utilisateur invité" userId="" providerId="Windows Live" clId="Web-{2AA1856E-1BD8-4AD9-903A-F6F639ADE197}" dt="2023-10-10T19:51:41.214" v="165"/>
          <ac:picMkLst>
            <pc:docMk/>
            <pc:sldMk cId="1815750061" sldId="266"/>
            <ac:picMk id="14" creationId="{B0A44253-DA04-CB15-F8E3-F052F5F18F84}"/>
          </ac:picMkLst>
        </pc:picChg>
        <pc:picChg chg="del">
          <ac:chgData name="Utilisateur invité" userId="" providerId="Windows Live" clId="Web-{2AA1856E-1BD8-4AD9-903A-F6F639ADE197}" dt="2023-10-10T19:52:14.169" v="188"/>
          <ac:picMkLst>
            <pc:docMk/>
            <pc:sldMk cId="1815750061" sldId="266"/>
            <ac:picMk id="16" creationId="{EC8FFB2F-9BC5-7C40-ECCC-A17A0913BC0F}"/>
          </ac:picMkLst>
        </pc:picChg>
        <pc:picChg chg="del">
          <ac:chgData name="Utilisateur invité" userId="" providerId="Windows Live" clId="Web-{2AA1856E-1BD8-4AD9-903A-F6F639ADE197}" dt="2023-10-10T19:52:12.560" v="187"/>
          <ac:picMkLst>
            <pc:docMk/>
            <pc:sldMk cId="1815750061" sldId="266"/>
            <ac:picMk id="18" creationId="{52D15B4C-6B1A-4566-2524-0FCE4D697530}"/>
          </ac:picMkLst>
        </pc:picChg>
      </pc:sldChg>
    </pc:docChg>
  </pc:docChgLst>
  <pc:docChgLst>
    <pc:chgData name="Utilisateur invité" userId="9ca468fba2db710d" providerId="Windows Live" clId="Web-{A95FE000-8C5A-46AA-815F-69AAB13EE75E}"/>
    <pc:docChg chg="mod">
      <pc:chgData name="Utilisateur invité" userId="9ca468fba2db710d" providerId="Windows Live" clId="Web-{A95FE000-8C5A-46AA-815F-69AAB13EE75E}" dt="2023-11-09T14:00:47.504" v="3"/>
      <pc:docMkLst>
        <pc:docMk/>
      </pc:docMkLst>
      <pc:sldChg chg="modCm">
        <pc:chgData name="Utilisateur invité" userId="9ca468fba2db710d" providerId="Windows Live" clId="Web-{A95FE000-8C5A-46AA-815F-69AAB13EE75E}" dt="2023-11-09T14:00:47.504" v="3"/>
        <pc:sldMkLst>
          <pc:docMk/>
          <pc:sldMk cId="645573364" sldId="27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 modRxn">
              <pc226:chgData name="Utilisateur invité" userId="9ca468fba2db710d" providerId="Windows Live" clId="Web-{A95FE000-8C5A-46AA-815F-69AAB13EE75E}" dt="2023-11-09T14:00:47.504" v="3"/>
              <pc2:cmMkLst xmlns:pc2="http://schemas.microsoft.com/office/powerpoint/2019/9/main/command">
                <pc:docMk/>
                <pc:sldMk cId="645573364" sldId="272"/>
                <pc2:cmMk id="{545D39CE-9515-440D-95F4-D147882FE8E2}"/>
              </pc2:cmMkLst>
              <pc226:cmRplyChg chg="add">
                <pc226:chgData name="Utilisateur invité" userId="9ca468fba2db710d" providerId="Windows Live" clId="Web-{A95FE000-8C5A-46AA-815F-69AAB13EE75E}" dt="2023-11-09T14:00:47.504" v="3"/>
                <pc2:cmRplyMkLst xmlns:pc2="http://schemas.microsoft.com/office/powerpoint/2019/9/main/command">
                  <pc:docMk/>
                  <pc:sldMk cId="645573364" sldId="272"/>
                  <pc2:cmMk id="{545D39CE-9515-440D-95F4-D147882FE8E2}"/>
                  <pc2:cmRplyMk id="{A90A2454-6B9A-4E53-8774-7410C317585B}"/>
                </pc2:cmRplyMkLst>
              </pc226:cmRplyChg>
            </pc226:cmChg>
            <pc226:cmChg xmlns:pc226="http://schemas.microsoft.com/office/powerpoint/2022/06/main/command" chg="mod modRxn">
              <pc226:chgData name="Utilisateur invité" userId="9ca468fba2db710d" providerId="Windows Live" clId="Web-{A95FE000-8C5A-46AA-815F-69AAB13EE75E}" dt="2023-11-09T14:00:33.208" v="1"/>
              <pc2:cmMkLst xmlns:pc2="http://schemas.microsoft.com/office/powerpoint/2019/9/main/command">
                <pc:docMk/>
                <pc:sldMk cId="645573364" sldId="272"/>
                <pc2:cmMk id="{31EACCE0-77B6-416F-B718-BC49EC876A88}"/>
              </pc2:cmMkLst>
            </pc226:cmChg>
          </p:ext>
        </pc:extLst>
      </pc:sldChg>
    </pc:docChg>
  </pc:docChgLst>
  <pc:docChgLst>
    <pc:chgData name="Eliott Perret" userId="fedb06bc10a6638d" providerId="Windows Live" clId="Web-{B7D92A1A-1241-435B-BDF5-B81F99C6657E}"/>
    <pc:docChg chg="delSld modSld">
      <pc:chgData name="Eliott Perret" userId="fedb06bc10a6638d" providerId="Windows Live" clId="Web-{B7D92A1A-1241-435B-BDF5-B81F99C6657E}" dt="2023-10-11T15:13:51.286" v="65" actId="20577"/>
      <pc:docMkLst>
        <pc:docMk/>
      </pc:docMkLst>
      <pc:sldChg chg="modSp">
        <pc:chgData name="Eliott Perret" userId="fedb06bc10a6638d" providerId="Windows Live" clId="Web-{B7D92A1A-1241-435B-BDF5-B81F99C6657E}" dt="2023-10-11T15:13:51.286" v="65" actId="20577"/>
        <pc:sldMkLst>
          <pc:docMk/>
          <pc:sldMk cId="499987208" sldId="269"/>
        </pc:sldMkLst>
        <pc:spChg chg="mod">
          <ac:chgData name="Eliott Perret" userId="fedb06bc10a6638d" providerId="Windows Live" clId="Web-{B7D92A1A-1241-435B-BDF5-B81F99C6657E}" dt="2023-10-11T15:13:51.286" v="65" actId="20577"/>
          <ac:spMkLst>
            <pc:docMk/>
            <pc:sldMk cId="499987208" sldId="269"/>
            <ac:spMk id="7" creationId="{03AC0A6D-746D-C0BC-8097-C7A76E551096}"/>
          </ac:spMkLst>
        </pc:spChg>
      </pc:sldChg>
      <pc:sldChg chg="del">
        <pc:chgData name="Eliott Perret" userId="fedb06bc10a6638d" providerId="Windows Live" clId="Web-{B7D92A1A-1241-435B-BDF5-B81F99C6657E}" dt="2023-10-11T15:10:37.062" v="0"/>
        <pc:sldMkLst>
          <pc:docMk/>
          <pc:sldMk cId="1166213920" sldId="274"/>
        </pc:sldMkLst>
      </pc:sldChg>
    </pc:docChg>
  </pc:docChgLst>
  <pc:docChgLst>
    <pc:chgData clId="Web-{B7D92A1A-1241-435B-BDF5-B81F99C6657E}"/>
    <pc:docChg chg="addSld">
      <pc:chgData name="" userId="" providerId="" clId="Web-{B7D92A1A-1241-435B-BDF5-B81F99C6657E}" dt="2023-10-11T15:10:29.686" v="0"/>
      <pc:docMkLst>
        <pc:docMk/>
      </pc:docMkLst>
      <pc:sldChg chg="new">
        <pc:chgData name="" userId="" providerId="" clId="Web-{B7D92A1A-1241-435B-BDF5-B81F99C6657E}" dt="2023-10-11T15:10:29.686" v="0"/>
        <pc:sldMkLst>
          <pc:docMk/>
          <pc:sldMk cId="1166213920" sldId="274"/>
        </pc:sldMkLst>
      </pc:sldChg>
    </pc:docChg>
  </pc:docChgLst>
  <pc:docChgLst>
    <pc:chgData name="Eliott Perret" userId="fedb06bc10a6638d" providerId="Windows Live" clId="Web-{0DB568BA-4BF0-4B5B-8192-DA4BDE8BB23F}"/>
    <pc:docChg chg="addSld modSld">
      <pc:chgData name="Eliott Perret" userId="fedb06bc10a6638d" providerId="Windows Live" clId="Web-{0DB568BA-4BF0-4B5B-8192-DA4BDE8BB23F}" dt="2023-10-10T07:00:13.514" v="129" actId="14100"/>
      <pc:docMkLst>
        <pc:docMk/>
      </pc:docMkLst>
      <pc:sldChg chg="modSp">
        <pc:chgData name="Eliott Perret" userId="fedb06bc10a6638d" providerId="Windows Live" clId="Web-{0DB568BA-4BF0-4B5B-8192-DA4BDE8BB23F}" dt="2023-10-10T06:52:00.860" v="2" actId="1076"/>
        <pc:sldMkLst>
          <pc:docMk/>
          <pc:sldMk cId="3571156274" sldId="256"/>
        </pc:sldMkLst>
        <pc:spChg chg="mod">
          <ac:chgData name="Eliott Perret" userId="fedb06bc10a6638d" providerId="Windows Live" clId="Web-{0DB568BA-4BF0-4B5B-8192-DA4BDE8BB23F}" dt="2023-10-10T06:52:00.860" v="2" actId="1076"/>
          <ac:spMkLst>
            <pc:docMk/>
            <pc:sldMk cId="3571156274" sldId="256"/>
            <ac:spMk id="2" creationId="{9ED5B940-6AD1-06E0-8D3A-D942EA8AE7B9}"/>
          </ac:spMkLst>
        </pc:spChg>
      </pc:sldChg>
      <pc:sldChg chg="addSp delSp modSp add mod replId modClrScheme chgLayout">
        <pc:chgData name="Eliott Perret" userId="fedb06bc10a6638d" providerId="Windows Live" clId="Web-{0DB568BA-4BF0-4B5B-8192-DA4BDE8BB23F}" dt="2023-10-10T07:00:13.514" v="129" actId="14100"/>
        <pc:sldMkLst>
          <pc:docMk/>
          <pc:sldMk cId="2770387395" sldId="260"/>
        </pc:sldMkLst>
        <pc:spChg chg="mod ord">
          <ac:chgData name="Eliott Perret" userId="fedb06bc10a6638d" providerId="Windows Live" clId="Web-{0DB568BA-4BF0-4B5B-8192-DA4BDE8BB23F}" dt="2023-10-10T06:54:48.552" v="41" actId="1076"/>
          <ac:spMkLst>
            <pc:docMk/>
            <pc:sldMk cId="2770387395" sldId="260"/>
            <ac:spMk id="2" creationId="{9BC92933-5BB4-F1C4-5DA5-A48F8C0F6C3C}"/>
          </ac:spMkLst>
        </pc:spChg>
        <pc:spChg chg="add mod ord">
          <ac:chgData name="Eliott Perret" userId="fedb06bc10a6638d" providerId="Windows Live" clId="Web-{0DB568BA-4BF0-4B5B-8192-DA4BDE8BB23F}" dt="2023-10-10T06:58:32.699" v="120" actId="1076"/>
          <ac:spMkLst>
            <pc:docMk/>
            <pc:sldMk cId="2770387395" sldId="260"/>
            <ac:spMk id="3" creationId="{AFB78EA3-DE27-4894-5E28-52842E83C78F}"/>
          </ac:spMkLst>
        </pc:spChg>
        <pc:spChg chg="add mod">
          <ac:chgData name="Eliott Perret" userId="fedb06bc10a6638d" providerId="Windows Live" clId="Web-{0DB568BA-4BF0-4B5B-8192-DA4BDE8BB23F}" dt="2023-10-10T06:57:01.321" v="113" actId="20577"/>
          <ac:spMkLst>
            <pc:docMk/>
            <pc:sldMk cId="2770387395" sldId="260"/>
            <ac:spMk id="4" creationId="{51EAB131-8536-E089-E992-0020160C1A7E}"/>
          </ac:spMkLst>
        </pc:spChg>
        <pc:spChg chg="mod ord">
          <ac:chgData name="Eliott Perret" userId="fedb06bc10a6638d" providerId="Windows Live" clId="Web-{0DB568BA-4BF0-4B5B-8192-DA4BDE8BB23F}" dt="2023-10-10T06:56:09.413" v="86" actId="14100"/>
          <ac:spMkLst>
            <pc:docMk/>
            <pc:sldMk cId="2770387395" sldId="260"/>
            <ac:spMk id="7" creationId="{03AC0A6D-746D-C0BC-8097-C7A76E551096}"/>
          </ac:spMkLst>
        </pc:spChg>
        <pc:picChg chg="add del">
          <ac:chgData name="Eliott Perret" userId="fedb06bc10a6638d" providerId="Windows Live" clId="Web-{0DB568BA-4BF0-4B5B-8192-DA4BDE8BB23F}" dt="2023-10-10T06:54:18.348" v="33"/>
          <ac:picMkLst>
            <pc:docMk/>
            <pc:sldMk cId="2770387395" sldId="260"/>
            <ac:picMk id="10" creationId="{8702C873-D061-1572-B163-86141B0C1975}"/>
          </ac:picMkLst>
        </pc:picChg>
        <pc:picChg chg="add del">
          <ac:chgData name="Eliott Perret" userId="fedb06bc10a6638d" providerId="Windows Live" clId="Web-{0DB568BA-4BF0-4B5B-8192-DA4BDE8BB23F}" dt="2023-10-10T06:54:18.973" v="34"/>
          <ac:picMkLst>
            <pc:docMk/>
            <pc:sldMk cId="2770387395" sldId="260"/>
            <ac:picMk id="12" creationId="{96269EC9-1AD4-104F-C017-1BEEB5847456}"/>
          </ac:picMkLst>
        </pc:picChg>
        <pc:cxnChg chg="add mod">
          <ac:chgData name="Eliott Perret" userId="fedb06bc10a6638d" providerId="Windows Live" clId="Web-{0DB568BA-4BF0-4B5B-8192-DA4BDE8BB23F}" dt="2023-10-10T07:00:13.514" v="129" actId="14100"/>
          <ac:cxnSpMkLst>
            <pc:docMk/>
            <pc:sldMk cId="2770387395" sldId="260"/>
            <ac:cxnSpMk id="5" creationId="{6C184FC9-051F-CB87-FA05-A4F407B66B4D}"/>
          </ac:cxnSpMkLst>
        </pc:cxnChg>
      </pc:sldChg>
    </pc:docChg>
  </pc:docChgLst>
  <pc:docChgLst>
    <pc:chgData name="Eliott Perret" userId="fedb06bc10a6638d" providerId="Windows Live" clId="Web-{BD5469C4-D613-4AA0-BA42-4D1899D9266C}"/>
    <pc:docChg chg="modSld sldOrd">
      <pc:chgData name="Eliott Perret" userId="fedb06bc10a6638d" providerId="Windows Live" clId="Web-{BD5469C4-D613-4AA0-BA42-4D1899D9266C}" dt="2023-10-12T14:56:05.941" v="24" actId="1076"/>
      <pc:docMkLst>
        <pc:docMk/>
      </pc:docMkLst>
      <pc:sldChg chg="ord">
        <pc:chgData name="Eliott Perret" userId="fedb06bc10a6638d" providerId="Windows Live" clId="Web-{BD5469C4-D613-4AA0-BA42-4D1899D9266C}" dt="2023-10-12T13:35:21.747" v="7"/>
        <pc:sldMkLst>
          <pc:docMk/>
          <pc:sldMk cId="3571156274" sldId="256"/>
        </pc:sldMkLst>
      </pc:sldChg>
      <pc:sldChg chg="ord">
        <pc:chgData name="Eliott Perret" userId="fedb06bc10a6638d" providerId="Windows Live" clId="Web-{BD5469C4-D613-4AA0-BA42-4D1899D9266C}" dt="2023-10-12T14:45:59.346" v="9"/>
        <pc:sldMkLst>
          <pc:docMk/>
          <pc:sldMk cId="4190659706" sldId="262"/>
        </pc:sldMkLst>
      </pc:sldChg>
      <pc:sldChg chg="addSp modSp">
        <pc:chgData name="Eliott Perret" userId="fedb06bc10a6638d" providerId="Windows Live" clId="Web-{BD5469C4-D613-4AA0-BA42-4D1899D9266C}" dt="2023-10-12T13:16:05.906" v="6" actId="1076"/>
        <pc:sldMkLst>
          <pc:docMk/>
          <pc:sldMk cId="499987208" sldId="269"/>
        </pc:sldMkLst>
        <pc:spChg chg="mod">
          <ac:chgData name="Eliott Perret" userId="fedb06bc10a6638d" providerId="Windows Live" clId="Web-{BD5469C4-D613-4AA0-BA42-4D1899D9266C}" dt="2023-10-12T13:15:48.015" v="1" actId="20577"/>
          <ac:spMkLst>
            <pc:docMk/>
            <pc:sldMk cId="499987208" sldId="269"/>
            <ac:spMk id="7" creationId="{03AC0A6D-746D-C0BC-8097-C7A76E551096}"/>
          </ac:spMkLst>
        </pc:spChg>
        <pc:picChg chg="add mod">
          <ac:chgData name="Eliott Perret" userId="fedb06bc10a6638d" providerId="Windows Live" clId="Web-{BD5469C4-D613-4AA0-BA42-4D1899D9266C}" dt="2023-10-12T13:16:05.906" v="6" actId="1076"/>
          <ac:picMkLst>
            <pc:docMk/>
            <pc:sldMk cId="499987208" sldId="269"/>
            <ac:picMk id="3" creationId="{751AEBAB-E43E-B246-84D5-7D2B02E314F3}"/>
          </ac:picMkLst>
        </pc:picChg>
      </pc:sldChg>
      <pc:sldChg chg="addSp delSp modSp">
        <pc:chgData name="Eliott Perret" userId="fedb06bc10a6638d" providerId="Windows Live" clId="Web-{BD5469C4-D613-4AA0-BA42-4D1899D9266C}" dt="2023-10-12T14:56:05.941" v="24" actId="1076"/>
        <pc:sldMkLst>
          <pc:docMk/>
          <pc:sldMk cId="700428345" sldId="273"/>
        </pc:sldMkLst>
        <pc:picChg chg="del">
          <ac:chgData name="Eliott Perret" userId="fedb06bc10a6638d" providerId="Windows Live" clId="Web-{BD5469C4-D613-4AA0-BA42-4D1899D9266C}" dt="2023-10-12T14:49:08.117" v="15"/>
          <ac:picMkLst>
            <pc:docMk/>
            <pc:sldMk cId="700428345" sldId="273"/>
            <ac:picMk id="2" creationId="{97DFAF53-1797-956A-A8E4-406A33E58E51}"/>
          </ac:picMkLst>
        </pc:picChg>
        <pc:picChg chg="add mod">
          <ac:chgData name="Eliott Perret" userId="fedb06bc10a6638d" providerId="Windows Live" clId="Web-{BD5469C4-D613-4AA0-BA42-4D1899D9266C}" dt="2023-10-12T14:56:05.941" v="24" actId="1076"/>
          <ac:picMkLst>
            <pc:docMk/>
            <pc:sldMk cId="700428345" sldId="273"/>
            <ac:picMk id="4" creationId="{88D5C3B8-3E1B-8FF8-171B-7512B7588C38}"/>
          </ac:picMkLst>
        </pc:picChg>
        <pc:picChg chg="del">
          <ac:chgData name="Eliott Perret" userId="fedb06bc10a6638d" providerId="Windows Live" clId="Web-{BD5469C4-D613-4AA0-BA42-4D1899D9266C}" dt="2023-10-12T14:49:07.429" v="14"/>
          <ac:picMkLst>
            <pc:docMk/>
            <pc:sldMk cId="700428345" sldId="273"/>
            <ac:picMk id="6" creationId="{D8E03D9C-BAC6-D826-8537-75A4688CCA92}"/>
          </ac:picMkLst>
        </pc:picChg>
        <pc:cxnChg chg="add del mod">
          <ac:chgData name="Eliott Perret" userId="fedb06bc10a6638d" providerId="Windows Live" clId="Web-{BD5469C4-D613-4AA0-BA42-4D1899D9266C}" dt="2023-10-12T14:49:03.710" v="13"/>
          <ac:cxnSpMkLst>
            <pc:docMk/>
            <pc:sldMk cId="700428345" sldId="273"/>
            <ac:cxnSpMk id="3" creationId="{0C46F4B4-5009-5ACF-ACDE-41224ED556E8}"/>
          </ac:cxnSpMkLst>
        </pc:cxnChg>
      </pc:sldChg>
    </pc:docChg>
  </pc:docChgLst>
  <pc:docChgLst>
    <pc:chgData name="Eliott Perret" userId="fedb06bc10a6638d" providerId="Windows Live" clId="Web-{0286DAEE-6C97-4D77-AEF7-D905888C5618}"/>
    <pc:docChg chg="sldOrd">
      <pc:chgData name="Eliott Perret" userId="fedb06bc10a6638d" providerId="Windows Live" clId="Web-{0286DAEE-6C97-4D77-AEF7-D905888C5618}" dt="2023-11-09T15:55:40.083" v="2"/>
      <pc:docMkLst>
        <pc:docMk/>
      </pc:docMkLst>
      <pc:sldChg chg="ord">
        <pc:chgData name="Eliott Perret" userId="fedb06bc10a6638d" providerId="Windows Live" clId="Web-{0286DAEE-6C97-4D77-AEF7-D905888C5618}" dt="2023-11-09T15:55:40.083" v="2"/>
        <pc:sldMkLst>
          <pc:docMk/>
          <pc:sldMk cId="700428345" sldId="273"/>
        </pc:sldMkLst>
      </pc:sldChg>
    </pc:docChg>
  </pc:docChgLst>
  <pc:docChgLst>
    <pc:chgData name="Eliott Perret" userId="fedb06bc10a6638d" providerId="Windows Live" clId="Web-{1E5E38BB-B8E7-45D4-BACB-4331D1E25318}"/>
    <pc:docChg chg="modSld sldOrd">
      <pc:chgData name="Eliott Perret" userId="fedb06bc10a6638d" providerId="Windows Live" clId="Web-{1E5E38BB-B8E7-45D4-BACB-4331D1E25318}" dt="2023-11-06T18:55:29.807" v="2"/>
      <pc:docMkLst>
        <pc:docMk/>
      </pc:docMkLst>
      <pc:sldChg chg="ord">
        <pc:chgData name="Eliott Perret" userId="fedb06bc10a6638d" providerId="Windows Live" clId="Web-{1E5E38BB-B8E7-45D4-BACB-4331D1E25318}" dt="2023-11-06T18:55:29.807" v="2"/>
        <pc:sldMkLst>
          <pc:docMk/>
          <pc:sldMk cId="4190659706" sldId="262"/>
        </pc:sldMkLst>
      </pc:sldChg>
      <pc:sldChg chg="modSp">
        <pc:chgData name="Eliott Perret" userId="fedb06bc10a6638d" providerId="Windows Live" clId="Web-{1E5E38BB-B8E7-45D4-BACB-4331D1E25318}" dt="2023-11-06T18:54:48.712" v="0" actId="14100"/>
        <pc:sldMkLst>
          <pc:docMk/>
          <pc:sldMk cId="700428345" sldId="273"/>
        </pc:sldMkLst>
        <pc:picChg chg="mod">
          <ac:chgData name="Eliott Perret" userId="fedb06bc10a6638d" providerId="Windows Live" clId="Web-{1E5E38BB-B8E7-45D4-BACB-4331D1E25318}" dt="2023-11-06T18:54:48.712" v="0" actId="14100"/>
          <ac:picMkLst>
            <pc:docMk/>
            <pc:sldMk cId="700428345" sldId="273"/>
            <ac:picMk id="4" creationId="{88D5C3B8-3E1B-8FF8-171B-7512B7588C38}"/>
          </ac:picMkLst>
        </pc:picChg>
      </pc:sldChg>
    </pc:docChg>
  </pc:docChgLst>
  <pc:docChgLst>
    <pc:chgData name="Eliott Perret" userId="fedb06bc10a6638d" providerId="Windows Live" clId="Web-{E6D94A87-F52E-4694-A49E-DFEA6C86B3C8}"/>
    <pc:docChg chg="addSld modSld sldOrd">
      <pc:chgData name="Eliott Perret" userId="fedb06bc10a6638d" providerId="Windows Live" clId="Web-{E6D94A87-F52E-4694-A49E-DFEA6C86B3C8}" dt="2023-10-11T07:20:57.871" v="105"/>
      <pc:docMkLst>
        <pc:docMk/>
      </pc:docMkLst>
      <pc:sldChg chg="ord">
        <pc:chgData name="Eliott Perret" userId="fedb06bc10a6638d" providerId="Windows Live" clId="Web-{E6D94A87-F52E-4694-A49E-DFEA6C86B3C8}" dt="2023-10-11T07:20:56.933" v="104"/>
        <pc:sldMkLst>
          <pc:docMk/>
          <pc:sldMk cId="3571156274" sldId="256"/>
        </pc:sldMkLst>
      </pc:sldChg>
      <pc:sldChg chg="ord">
        <pc:chgData name="Eliott Perret" userId="fedb06bc10a6638d" providerId="Windows Live" clId="Web-{E6D94A87-F52E-4694-A49E-DFEA6C86B3C8}" dt="2023-10-11T07:20:57.871" v="105"/>
        <pc:sldMkLst>
          <pc:docMk/>
          <pc:sldMk cId="2841718033" sldId="259"/>
        </pc:sldMkLst>
      </pc:sldChg>
      <pc:sldChg chg="addSp delSp modSp">
        <pc:chgData name="Eliott Perret" userId="fedb06bc10a6638d" providerId="Windows Live" clId="Web-{E6D94A87-F52E-4694-A49E-DFEA6C86B3C8}" dt="2023-10-11T07:13:38.338" v="62"/>
        <pc:sldMkLst>
          <pc:docMk/>
          <pc:sldMk cId="2770387395" sldId="260"/>
        </pc:sldMkLst>
        <pc:spChg chg="add del">
          <ac:chgData name="Eliott Perret" userId="fedb06bc10a6638d" providerId="Windows Live" clId="Web-{E6D94A87-F52E-4694-A49E-DFEA6C86B3C8}" dt="2023-10-11T07:13:38.338" v="62"/>
          <ac:spMkLst>
            <pc:docMk/>
            <pc:sldMk cId="2770387395" sldId="260"/>
            <ac:spMk id="2" creationId="{9BC92933-5BB4-F1C4-5DA5-A48F8C0F6C3C}"/>
          </ac:spMkLst>
        </pc:spChg>
        <pc:spChg chg="add del mod">
          <ac:chgData name="Eliott Perret" userId="fedb06bc10a6638d" providerId="Windows Live" clId="Web-{E6D94A87-F52E-4694-A49E-DFEA6C86B3C8}" dt="2023-10-11T07:13:38.338" v="62"/>
          <ac:spMkLst>
            <pc:docMk/>
            <pc:sldMk cId="2770387395" sldId="260"/>
            <ac:spMk id="9" creationId="{DEF813BD-D8AD-6E21-E70A-8276C4743ADF}"/>
          </ac:spMkLst>
        </pc:spChg>
      </pc:sldChg>
      <pc:sldChg chg="addSp delSp modSp ord">
        <pc:chgData name="Eliott Perret" userId="fedb06bc10a6638d" providerId="Windows Live" clId="Web-{E6D94A87-F52E-4694-A49E-DFEA6C86B3C8}" dt="2023-10-11T06:42:11.347" v="6"/>
        <pc:sldMkLst>
          <pc:docMk/>
          <pc:sldMk cId="2756027261" sldId="268"/>
        </pc:sldMkLst>
        <pc:spChg chg="del mod">
          <ac:chgData name="Eliott Perret" userId="fedb06bc10a6638d" providerId="Windows Live" clId="Web-{E6D94A87-F52E-4694-A49E-DFEA6C86B3C8}" dt="2023-10-11T06:41:50.408" v="3"/>
          <ac:spMkLst>
            <pc:docMk/>
            <pc:sldMk cId="2756027261" sldId="268"/>
            <ac:spMk id="7" creationId="{03AC0A6D-746D-C0BC-8097-C7A76E551096}"/>
          </ac:spMkLst>
        </pc:spChg>
        <pc:picChg chg="add mod ord">
          <ac:chgData name="Eliott Perret" userId="fedb06bc10a6638d" providerId="Windows Live" clId="Web-{E6D94A87-F52E-4694-A49E-DFEA6C86B3C8}" dt="2023-10-11T06:42:11.347" v="6"/>
          <ac:picMkLst>
            <pc:docMk/>
            <pc:sldMk cId="2756027261" sldId="268"/>
            <ac:picMk id="3" creationId="{F4EE5358-BEF2-D7B2-9591-C1F7E50DF8B2}"/>
          </ac:picMkLst>
        </pc:picChg>
      </pc:sldChg>
      <pc:sldChg chg="modSp">
        <pc:chgData name="Eliott Perret" userId="fedb06bc10a6638d" providerId="Windows Live" clId="Web-{E6D94A87-F52E-4694-A49E-DFEA6C86B3C8}" dt="2023-10-11T07:12:41.148" v="53" actId="20577"/>
        <pc:sldMkLst>
          <pc:docMk/>
          <pc:sldMk cId="751883133" sldId="270"/>
        </pc:sldMkLst>
        <pc:spChg chg="mod">
          <ac:chgData name="Eliott Perret" userId="fedb06bc10a6638d" providerId="Windows Live" clId="Web-{E6D94A87-F52E-4694-A49E-DFEA6C86B3C8}" dt="2023-10-11T07:12:41.148" v="53" actId="20577"/>
          <ac:spMkLst>
            <pc:docMk/>
            <pc:sldMk cId="751883133" sldId="270"/>
            <ac:spMk id="7" creationId="{03AC0A6D-746D-C0BC-8097-C7A76E551096}"/>
          </ac:spMkLst>
        </pc:spChg>
      </pc:sldChg>
      <pc:sldChg chg="addSp delSp modSp">
        <pc:chgData name="Eliott Perret" userId="fedb06bc10a6638d" providerId="Windows Live" clId="Web-{E6D94A87-F52E-4694-A49E-DFEA6C86B3C8}" dt="2023-10-11T07:14:06.902" v="67" actId="14100"/>
        <pc:sldMkLst>
          <pc:docMk/>
          <pc:sldMk cId="645573364" sldId="272"/>
        </pc:sldMkLst>
        <pc:spChg chg="del mod">
          <ac:chgData name="Eliott Perret" userId="fedb06bc10a6638d" providerId="Windows Live" clId="Web-{E6D94A87-F52E-4694-A49E-DFEA6C86B3C8}" dt="2023-10-11T07:13:49.932" v="64"/>
          <ac:spMkLst>
            <pc:docMk/>
            <pc:sldMk cId="645573364" sldId="272"/>
            <ac:spMk id="2" creationId="{9BC92933-5BB4-F1C4-5DA5-A48F8C0F6C3C}"/>
          </ac:spMkLst>
        </pc:spChg>
        <pc:spChg chg="add mod">
          <ac:chgData name="Eliott Perret" userId="fedb06bc10a6638d" providerId="Windows Live" clId="Web-{E6D94A87-F52E-4694-A49E-DFEA6C86B3C8}" dt="2023-10-11T07:14:06.902" v="67" actId="14100"/>
          <ac:spMkLst>
            <pc:docMk/>
            <pc:sldMk cId="645573364" sldId="272"/>
            <ac:spMk id="9" creationId="{0A60DBEB-187D-7BE3-1AA3-45234A79C7DC}"/>
          </ac:spMkLst>
        </pc:spChg>
        <pc:spChg chg="add">
          <ac:chgData name="Eliott Perret" userId="fedb06bc10a6638d" providerId="Windows Live" clId="Web-{E6D94A87-F52E-4694-A49E-DFEA6C86B3C8}" dt="2023-10-11T07:13:51.151" v="65"/>
          <ac:spMkLst>
            <pc:docMk/>
            <pc:sldMk cId="645573364" sldId="272"/>
            <ac:spMk id="10" creationId="{7C9D6FF4-DBAB-5165-4247-150B451DA461}"/>
          </ac:spMkLst>
        </pc:spChg>
      </pc:sldChg>
      <pc:sldChg chg="addSp delSp modSp add replId">
        <pc:chgData name="Eliott Perret" userId="fedb06bc10a6638d" providerId="Windows Live" clId="Web-{E6D94A87-F52E-4694-A49E-DFEA6C86B3C8}" dt="2023-10-11T07:20:34.073" v="102" actId="14100"/>
        <pc:sldMkLst>
          <pc:docMk/>
          <pc:sldMk cId="700428345" sldId="273"/>
        </pc:sldMkLst>
        <pc:spChg chg="mod">
          <ac:chgData name="Eliott Perret" userId="fedb06bc10a6638d" providerId="Windows Live" clId="Web-{E6D94A87-F52E-4694-A49E-DFEA6C86B3C8}" dt="2023-10-11T07:15:59.047" v="93" actId="14100"/>
          <ac:spMkLst>
            <pc:docMk/>
            <pc:sldMk cId="700428345" sldId="273"/>
            <ac:spMk id="16" creationId="{EAD468DB-6F7C-39DD-03D9-BB4F4AC7D9BA}"/>
          </ac:spMkLst>
        </pc:spChg>
        <pc:picChg chg="add mod">
          <ac:chgData name="Eliott Perret" userId="fedb06bc10a6638d" providerId="Windows Live" clId="Web-{E6D94A87-F52E-4694-A49E-DFEA6C86B3C8}" dt="2023-10-11T07:20:34.073" v="102" actId="14100"/>
          <ac:picMkLst>
            <pc:docMk/>
            <pc:sldMk cId="700428345" sldId="273"/>
            <ac:picMk id="2" creationId="{97DFAF53-1797-956A-A8E4-406A33E58E51}"/>
          </ac:picMkLst>
        </pc:picChg>
        <pc:picChg chg="del">
          <ac:chgData name="Eliott Perret" userId="fedb06bc10a6638d" providerId="Windows Live" clId="Web-{E6D94A87-F52E-4694-A49E-DFEA6C86B3C8}" dt="2023-10-11T07:14:58.357" v="86"/>
          <ac:picMkLst>
            <pc:docMk/>
            <pc:sldMk cId="700428345" sldId="273"/>
            <ac:picMk id="3" creationId="{959DC25C-0E68-FBCC-C1C7-D71D7266C681}"/>
          </ac:picMkLst>
        </pc:picChg>
        <pc:picChg chg="del">
          <ac:chgData name="Eliott Perret" userId="fedb06bc10a6638d" providerId="Windows Live" clId="Web-{E6D94A87-F52E-4694-A49E-DFEA6C86B3C8}" dt="2023-10-11T07:14:56.982" v="84"/>
          <ac:picMkLst>
            <pc:docMk/>
            <pc:sldMk cId="700428345" sldId="273"/>
            <ac:picMk id="4" creationId="{F0D19104-3D83-44D4-CA5C-DDCB6A6AF42F}"/>
          </ac:picMkLst>
        </pc:picChg>
        <pc:picChg chg="del">
          <ac:chgData name="Eliott Perret" userId="fedb06bc10a6638d" providerId="Windows Live" clId="Web-{E6D94A87-F52E-4694-A49E-DFEA6C86B3C8}" dt="2023-10-11T07:14:57.669" v="85"/>
          <ac:picMkLst>
            <pc:docMk/>
            <pc:sldMk cId="700428345" sldId="273"/>
            <ac:picMk id="5" creationId="{025947B4-3670-51BA-AD6E-F3018E05C191}"/>
          </ac:picMkLst>
        </pc:picChg>
        <pc:picChg chg="add mod">
          <ac:chgData name="Eliott Perret" userId="fedb06bc10a6638d" providerId="Windows Live" clId="Web-{E6D94A87-F52E-4694-A49E-DFEA6C86B3C8}" dt="2023-10-11T07:20:27.792" v="100" actId="14100"/>
          <ac:picMkLst>
            <pc:docMk/>
            <pc:sldMk cId="700428345" sldId="273"/>
            <ac:picMk id="6" creationId="{D8E03D9C-BAC6-D826-8537-75A4688CCA92}"/>
          </ac:picMkLst>
        </pc:picChg>
      </pc:sldChg>
    </pc:docChg>
  </pc:docChgLst>
  <pc:docChgLst>
    <pc:chgData name="kez marcou" userId="3547626aa653d222" providerId="Windows Live" clId="Web-{91D12474-9C18-47C0-8DA9-78AC13E11B79}"/>
    <pc:docChg chg="modSld">
      <pc:chgData name="kez marcou" userId="3547626aa653d222" providerId="Windows Live" clId="Web-{91D12474-9C18-47C0-8DA9-78AC13E11B79}" dt="2023-11-06T18:59:51.920" v="1" actId="20577"/>
      <pc:docMkLst>
        <pc:docMk/>
      </pc:docMkLst>
      <pc:sldChg chg="modSp">
        <pc:chgData name="kez marcou" userId="3547626aa653d222" providerId="Windows Live" clId="Web-{91D12474-9C18-47C0-8DA9-78AC13E11B79}" dt="2023-11-06T18:59:51.920" v="1" actId="20577"/>
        <pc:sldMkLst>
          <pc:docMk/>
          <pc:sldMk cId="1815750061" sldId="266"/>
        </pc:sldMkLst>
        <pc:spChg chg="mod">
          <ac:chgData name="kez marcou" userId="3547626aa653d222" providerId="Windows Live" clId="Web-{91D12474-9C18-47C0-8DA9-78AC13E11B79}" dt="2023-11-06T18:59:51.920" v="1" actId="20577"/>
          <ac:spMkLst>
            <pc:docMk/>
            <pc:sldMk cId="1815750061" sldId="266"/>
            <ac:spMk id="4" creationId="{E6BAEC30-19C3-0DE8-D1A5-EF7E0722A3C5}"/>
          </ac:spMkLst>
        </pc:spChg>
      </pc:sldChg>
    </pc:docChg>
  </pc:docChgLst>
</pc:chgInfo>
</file>

<file path=ppt/comments/modernComment_101_E32D872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1AB8F72-647C-44DD-A1A5-BD277B1D7CB7}" authorId="{FD89BA8A-ABEB-F159-32BA-EF44A74BB7F7}" created="2023-11-06T21:53:52.77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811411745" sldId="257"/>
      <ac:picMk id="12" creationId="{96269EC9-1AD4-104F-C017-1BEEB5847456}"/>
    </ac:deMkLst>
    <p188:txBody>
      <a:bodyPr/>
      <a:lstStyle/>
      <a:p>
        <a:r>
          <a:rPr lang="fr-FR"/>
          <a:t>de mon expérience la pince bleue marche vraiment pas de ouf pour le sertissage</a:t>
        </a:r>
      </a:p>
    </p188:txBody>
  </p188:cm>
</p188:cmLst>
</file>

<file path=ppt/comments/modernComment_107_3F1BF0C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25B5C1C-D734-489F-98EF-11C63E79C61F}" authorId="{FD89BA8A-ABEB-F159-32BA-EF44A74BB7F7}" created="2023-11-06T21:51:29.34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058795719" sldId="263"/>
      <ac:picMk id="15" creationId="{0295DFD5-6E6C-5901-E1E3-166EAC8FD5C4}"/>
    </ac:deMkLst>
    <p188:txBody>
      <a:bodyPr/>
      <a:lstStyle/>
      <a:p>
        <a:r>
          <a:rPr lang="fr-FR"/>
          <a:t>Capa is your best friend</a:t>
        </a:r>
      </a:p>
    </p188:txBody>
  </p188:cm>
</p188:cmLst>
</file>

<file path=ppt/comments/modernComment_10D_1DCD33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B1F1A0-FB0C-40D6-851F-D322B2AF3708}" authorId="{FD89BA8A-ABEB-F159-32BA-EF44A74BB7F7}" created="2023-11-06T21:51:12.90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99987208" sldId="269"/>
      <ac:picMk id="3" creationId="{751AEBAB-E43E-B246-84D5-7D2B02E314F3}"/>
    </ac:deMkLst>
    <p188:txBody>
      <a:bodyPr/>
      <a:lstStyle/>
      <a:p>
        <a:r>
          <a:rPr lang="fr-FR"/>
          <a:t>photo du buck bien ? Il faudrait dire que ce buck là est assez limité en courant</a:t>
        </a:r>
      </a:p>
    </p188:txBody>
  </p188:cm>
</p188:cmLst>
</file>

<file path=ppt/comments/modernComment_10E_2CD0D37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BD8C283-A33F-4F85-A755-9E5A94EA2E95}" authorId="{FD89BA8A-ABEB-F159-32BA-EF44A74BB7F7}" created="2023-11-06T21:53:05.144">
    <pc:sldMkLst xmlns:pc="http://schemas.microsoft.com/office/powerpoint/2013/main/command">
      <pc:docMk/>
      <pc:sldMk cId="751883133" sldId="270"/>
    </pc:sldMkLst>
    <p188:txBody>
      <a:bodyPr/>
      <a:lstStyle/>
      <a:p>
        <a:r>
          <a:rPr lang="fr-FR"/>
          <a:t>faux contact ( montrer le mode bipper )</a:t>
        </a:r>
      </a:p>
    </p188:txBody>
  </p188:cm>
</p188:cmLst>
</file>

<file path=ppt/comments/modernComment_110_267AAAF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45D39CE-9515-440D-95F4-D147882FE8E2}" authorId="{FD89BA8A-ABEB-F159-32BA-EF44A74BB7F7}" created="2023-11-06T21:48:28.90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645573364" sldId="272"/>
      <ac:spMk id="16" creationId="{EAD468DB-6F7C-39DD-03D9-BB4F4AC7D9BA}"/>
      <ac:txMk cp="0" len="20">
        <ac:context len="21" hash="2441121033"/>
      </ac:txMk>
    </ac:txMkLst>
    <p188:pos x="3819407" y="225777"/>
    <p188:replyLst>
      <p188:reply id="{A90A2454-6B9A-4E53-8774-7410C317585B}" authorId="{7E1DCB9B-934A-149C-CBD2-669577301B7A}" created="2023-11-09T14:00:47.504">
        <p188:txBody>
          <a:bodyPr/>
          <a:lstStyle/>
          <a:p>
            <a:r>
              <a:rPr lang="fr-FR"/>
              <a:t>I should by one</a:t>
            </a:r>
          </a:p>
        </p188:txBody>
      </p188:reply>
    </p188:replyLst>
    <p188:txBody>
      <a:bodyPr/>
      <a:lstStyle/>
      <a:p>
        <a:r>
          <a:rPr lang="fr-FR"/>
          <a:t>(do not forget that flux is your friend )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3-11-09T14:00:37.535" authorId="{7E1DCB9B-934A-149C-CBD2-669577301B7A}"/>
          </p223:rxn>
        </p223:reactions>
      </p:ext>
    </p188:extLst>
  </p188:cm>
  <p188:cm id="{31EACCE0-77B6-416F-B718-BC49EC876A88}" authorId="{FD89BA8A-ABEB-F159-32BA-EF44A74BB7F7}" created="2023-11-06T21:49:06.67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645573364" sldId="272"/>
      <ac:picMk id="5" creationId="{025947B4-3670-51BA-AD6E-F3018E05C191}"/>
    </ac:deMkLst>
    <p188:txBody>
      <a:bodyPr/>
      <a:lstStyle/>
      <a:p>
        <a:r>
          <a:rPr lang="fr-FR"/>
          <a:t>mentionner cms ?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3-11-09T14:00:33.208" authorId="{7E1DCB9B-934A-149C-CBD2-669577301B7A}"/>
          </p223:rxn>
        </p223:reactions>
      </p:ext>
    </p188:extLst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5C08F-AF84-5690-0191-56844E9ABF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79DBC1-60FD-C4C9-E0C2-223EE5115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D2B7FD-3552-444E-D2B3-C1F7FD20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9E7A94-FCAF-E271-B3E8-DA3F848C0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7A930E-DC69-87D4-28FA-D48A0016C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6459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CDB498-658E-E3BC-F42A-3AF1A3462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3E87B7D-9015-2853-0A3E-6E82315BB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4D22DF-80F0-0374-6FAD-419D1015D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BFE442-2B68-FBC2-EFCD-78F8E791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F6537C-D26C-A4BA-24E2-6B8A36D86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427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F578126-4FE6-18C6-7F3A-A0FDEC8EE7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34C1E57-3407-F435-AE61-09A51836A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1DC446-86FD-A125-AC89-1166E827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BCC37A-C0FB-8C03-197B-D4F756612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492D7F-9C42-3B2A-46AC-C481FA7F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202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D227E8-EEEC-3D63-8054-9287C36D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1E01ED-F0CE-AF3D-69EF-A636175BB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EC1465-FF95-02C9-3EE4-B2CCE2E94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CAB16D-E60E-80E9-53DF-F2C28EA76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EB6EAE-B6A5-CBC8-5D76-4B483411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124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54DAB-C33F-BD90-12D8-57A58E72B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873A59-0E68-CC49-F644-80BE46905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42F020-8534-1002-B3CC-53D1D701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DA5960-2619-8D4F-466A-E954C9AC8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CBF8E-8055-F283-FA7F-F4D2F2E75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6517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1B38AF-592E-52AD-C291-422AC21C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A05518-37FB-8337-A83B-299792F49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1FB0CC-1A7F-51EC-8766-A85D353F5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FA1ABEA-0128-03BC-DDC8-1D6D80B5C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268222-1553-32E4-6ACF-1A85CE9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EC4E70-3E3C-4927-8ACC-7F0CC3E9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5595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4F83FF-C62E-058B-F107-AC3FBF540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1F34F6-AD46-B7EF-1418-E38858B6A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BC6FF3F-B529-FB41-AEB5-0CEC597BA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EDEBE6A-02AB-2F26-AAAE-16318440D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9CFA20-304F-8241-5509-5169FF352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9FEE78C-7F44-21BB-1108-B38F4C96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C544473-C6E4-8987-B9A4-357298B7F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FE23C81-D389-1F37-A5DD-FC0928F4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626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C2B4A5-336A-FFE4-9709-D9A313AB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56FA95B-855F-CE10-394C-3426B159D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07903E-828F-5908-3A97-5E83BF6DC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1E0573-41C9-2E22-6552-6558235A5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0864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9D043F8-F6C1-447E-B729-11761252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7303DF6-A2B8-D141-1223-DB0302FB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07FEEC-F58D-DDB2-D8FB-9A163A68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576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EDB9EB-722F-D533-85DB-8A45AF85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0EE42C-2DC6-33BF-3D73-5C4595ED5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9A693A-B329-3979-B90F-1A5D42825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C19307-7F08-3DE9-74F6-2758DF660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337C495-9BEC-6CB4-0676-F26239908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029DD33-2EA0-F384-7B8B-150B0EB6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8118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E97007-C5DA-C036-A186-E81161CB6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55751D9-E342-C485-D14D-6DEE2499C0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EDC2278-C4B3-57A6-87FB-C7FAFA3BA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C7AB214-F9E4-2E41-AE20-F8D4DF5E2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9AA483-EA18-8546-8DB2-7AD1903F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B11C1A-D9C1-C107-D850-2D8F339B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610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7FBE1A7-47C4-BBC9-D204-D1F2DA2FE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FEAF92-1B77-E668-9FB7-1466892A5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4BF8A52-3C17-FA11-56BD-D837D462C4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018FB-B02E-4462-8315-9DCB7CCF4162}" type="datetimeFigureOut">
              <a:rPr lang="fr-FR" smtClean="0"/>
              <a:t>09/11/2023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0C599E-FCDA-CF28-101C-E7BA1BA974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95ADD-2996-0539-C58E-A4D4F5D9B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C2BBB-7222-4CD2-A897-80A15A6EDB5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8404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D_1DCD330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07_3F1BF0C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1_E32D87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10_267AAAF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E_2CD0D37D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ous-titre 6">
            <a:extLst>
              <a:ext uri="{FF2B5EF4-FFF2-40B4-BE49-F238E27FC236}">
                <a16:creationId xmlns:a16="http://schemas.microsoft.com/office/drawing/2014/main" id="{FFECEA63-08EB-C679-C06D-2380CF4A1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0864428" flipH="1">
            <a:off x="9619689" y="3048771"/>
            <a:ext cx="173988" cy="226572"/>
          </a:xfrm>
        </p:spPr>
        <p:txBody>
          <a:bodyPr>
            <a:normAutofit fontScale="47500" lnSpcReduction="20000"/>
          </a:bodyPr>
          <a:lstStyle/>
          <a:p>
            <a:endParaRPr lang="fr-FR"/>
          </a:p>
        </p:txBody>
      </p:sp>
      <p:pic>
        <p:nvPicPr>
          <p:cNvPr id="1026" name="Picture 2" descr="Un PCB avec des câbles électroniques">
            <a:extLst>
              <a:ext uri="{FF2B5EF4-FFF2-40B4-BE49-F238E27FC236}">
                <a16:creationId xmlns:a16="http://schemas.microsoft.com/office/drawing/2014/main" id="{899A0BA4-4871-43D9-7897-5EB67EBA0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contras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4428">
            <a:off x="97960" y="-2654765"/>
            <a:ext cx="11996078" cy="1199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5E64D581-0809-4E1D-E65C-D7799ED087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ED5B940-6AD1-06E0-8D3A-D942EA8AE7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6934" y="2033983"/>
            <a:ext cx="9458131" cy="1395017"/>
          </a:xfrm>
        </p:spPr>
        <p:txBody>
          <a:bodyPr>
            <a:normAutofit fontScale="90000"/>
          </a:bodyPr>
          <a:lstStyle/>
          <a:p>
            <a:r>
              <a:rPr lang="fr-FR" sz="9600" b="1" u="sng">
                <a:solidFill>
                  <a:schemeClr val="bg1"/>
                </a:solidFill>
                <a:latin typeface="ISOCPEUR" panose="020B0604020202020204" pitchFamily="34" charset="0"/>
              </a:rPr>
              <a:t>Formation AREM CDR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B92D1AAC-5A76-4087-4A4B-DF931EDBF9C8}"/>
              </a:ext>
            </a:extLst>
          </p:cNvPr>
          <p:cNvSpPr txBox="1">
            <a:spLocks/>
          </p:cNvSpPr>
          <p:nvPr/>
        </p:nvSpPr>
        <p:spPr>
          <a:xfrm>
            <a:off x="1632857" y="3429000"/>
            <a:ext cx="8901403" cy="129228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33140E2-0657-0DE7-9185-DC6BF17F261F}"/>
              </a:ext>
            </a:extLst>
          </p:cNvPr>
          <p:cNvSpPr txBox="1"/>
          <p:nvPr/>
        </p:nvSpPr>
        <p:spPr>
          <a:xfrm>
            <a:off x="7865706" y="5215812"/>
            <a:ext cx="41334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>
                <a:latin typeface="ISOCPEUR" panose="020B0604020202020204" pitchFamily="34" charset="0"/>
              </a:rPr>
              <a:t>Formateurs Eliott Perret et Cyril Hérail</a:t>
            </a:r>
          </a:p>
        </p:txBody>
      </p:sp>
    </p:spTree>
    <p:extLst>
      <p:ext uri="{BB962C8B-B14F-4D97-AF65-F5344CB8AC3E}">
        <p14:creationId xmlns:p14="http://schemas.microsoft.com/office/powerpoint/2010/main" val="3571156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ce réservé du contenu 2" descr="Une image contenant texte, diagramme, capture d’écran, Police&#10;&#10;Description générée automatiquement">
            <a:extLst>
              <a:ext uri="{FF2B5EF4-FFF2-40B4-BE49-F238E27FC236}">
                <a16:creationId xmlns:a16="http://schemas.microsoft.com/office/drawing/2014/main" id="{F4EE5358-BEF2-D7B2-9591-C1F7E50DF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245" y="2498642"/>
            <a:ext cx="7727090" cy="3517900"/>
          </a:xfrm>
        </p:spPr>
      </p:pic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743" y="552677"/>
            <a:ext cx="10515600" cy="1061000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/>
              </a:rPr>
              <a:t>Circuit d'alimentation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893959"/>
            <a:ext cx="55797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3600" u="sng">
                <a:latin typeface="ISOCPEUR"/>
              </a:rPr>
              <a:t>Présentation Générale</a:t>
            </a:r>
            <a:endParaRPr lang="fr-FR" sz="3600" u="sng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2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743" y="552677"/>
            <a:ext cx="10515600" cy="1061000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/>
              </a:rPr>
              <a:t>Circuit d'alimentation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C'est une alim de découpage (PWM en mieux)</a:t>
            </a:r>
          </a:p>
          <a:p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893959"/>
            <a:ext cx="55797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3600" u="sng">
                <a:latin typeface="ISOCPEUR"/>
              </a:rPr>
              <a:t>Le Buck</a:t>
            </a:r>
            <a:endParaRPr lang="fr-FR" sz="3600" u="sng">
              <a:latin typeface="ISOCPEUR" panose="020B0604020202020204" pitchFamily="34" charset="0"/>
            </a:endParaRPr>
          </a:p>
        </p:txBody>
      </p:sp>
      <p:pic>
        <p:nvPicPr>
          <p:cNvPr id="3" name="Image 2" descr="Une image contenant Ingénierie électronique, circuit&#10;&#10;Description générée automatiquement">
            <a:extLst>
              <a:ext uri="{FF2B5EF4-FFF2-40B4-BE49-F238E27FC236}">
                <a16:creationId xmlns:a16="http://schemas.microsoft.com/office/drawing/2014/main" id="{751AEBAB-E43E-B246-84D5-7D2B02E31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532" y="3182353"/>
            <a:ext cx="3986463" cy="298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8720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1EAB131-8536-E089-E992-0020160C1A7E}"/>
              </a:ext>
            </a:extLst>
          </p:cNvPr>
          <p:cNvSpPr txBox="1"/>
          <p:nvPr/>
        </p:nvSpPr>
        <p:spPr>
          <a:xfrm>
            <a:off x="-2971" y="-836"/>
            <a:ext cx="73568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u="sng">
                <a:latin typeface="ISOCPEUR"/>
                <a:ea typeface="Calibri"/>
                <a:cs typeface="Calibri"/>
              </a:rPr>
              <a:t>La carte d'alim de la CDR 2022</a:t>
            </a:r>
            <a:endParaRPr lang="fr-FR" sz="3600" u="sng">
              <a:latin typeface="ISOCPEUR"/>
            </a:endParaRPr>
          </a:p>
        </p:txBody>
      </p:sp>
      <p:pic>
        <p:nvPicPr>
          <p:cNvPr id="15" name="Image 14" descr="Une image contenant texte, diagramme, capture d’écran, Plan&#10;&#10;Description générée automatiquement">
            <a:extLst>
              <a:ext uri="{FF2B5EF4-FFF2-40B4-BE49-F238E27FC236}">
                <a16:creationId xmlns:a16="http://schemas.microsoft.com/office/drawing/2014/main" id="{0295DFD5-6E6C-5901-E1E3-166EAC8FD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935" y="638922"/>
            <a:ext cx="8817396" cy="610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79571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18FB23D2-D195-F2B6-2BBA-9CA7D9AD8502}"/>
              </a:ext>
            </a:extLst>
          </p:cNvPr>
          <p:cNvSpPr txBox="1"/>
          <p:nvPr/>
        </p:nvSpPr>
        <p:spPr>
          <a:xfrm>
            <a:off x="-2971" y="-836"/>
            <a:ext cx="73568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u="sng">
                <a:latin typeface="ISOCPEUR"/>
                <a:ea typeface="Calibri"/>
                <a:cs typeface="Calibri"/>
              </a:rPr>
              <a:t>La carte d'alim de la CDR 2023</a:t>
            </a:r>
            <a:endParaRPr lang="fr-FR" sz="3600" u="sng">
              <a:latin typeface="ISOCPEUR"/>
            </a:endParaRPr>
          </a:p>
        </p:txBody>
      </p:sp>
      <p:pic>
        <p:nvPicPr>
          <p:cNvPr id="15" name="Image 14" descr="Une image contenant texte, capture d’écran, diagramme, carte&#10;&#10;Description générée automatiquement">
            <a:extLst>
              <a:ext uri="{FF2B5EF4-FFF2-40B4-BE49-F238E27FC236}">
                <a16:creationId xmlns:a16="http://schemas.microsoft.com/office/drawing/2014/main" id="{5E229188-5370-5E05-B523-56F9C7FCF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675" y="777498"/>
            <a:ext cx="11439895" cy="576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25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18FB23D2-D195-F2B6-2BBA-9CA7D9AD8502}"/>
              </a:ext>
            </a:extLst>
          </p:cNvPr>
          <p:cNvSpPr txBox="1"/>
          <p:nvPr/>
        </p:nvSpPr>
        <p:spPr>
          <a:xfrm>
            <a:off x="-2971" y="-836"/>
            <a:ext cx="73568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600" u="sng">
                <a:latin typeface="ISOCPEUR"/>
                <a:ea typeface="Calibri"/>
                <a:cs typeface="Calibri"/>
              </a:rPr>
              <a:t>La carte d'alim de la CDR 2023</a:t>
            </a:r>
            <a:endParaRPr lang="fr-FR" sz="3600" u="sng">
              <a:latin typeface="ISOCPEUR"/>
            </a:endParaRPr>
          </a:p>
        </p:txBody>
      </p:sp>
      <p:pic>
        <p:nvPicPr>
          <p:cNvPr id="2" name="Image 1" descr="Une image contenant texte, capture d’écran, carte, diagramme&#10;&#10;Description générée automatiquement">
            <a:extLst>
              <a:ext uri="{FF2B5EF4-FFF2-40B4-BE49-F238E27FC236}">
                <a16:creationId xmlns:a16="http://schemas.microsoft.com/office/drawing/2014/main" id="{6573092B-D91F-FEF9-480B-60F9C1231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" y="738041"/>
            <a:ext cx="11598233" cy="576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791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547" y="523875"/>
            <a:ext cx="8534400" cy="1166813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 panose="020B0604020202020204" pitchFamily="34" charset="0"/>
              </a:rPr>
              <a:t>Sertissage de câbles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1982787"/>
            <a:ext cx="10515600" cy="4351338"/>
          </a:xfrm>
        </p:spPr>
        <p:txBody>
          <a:bodyPr/>
          <a:lstStyle/>
          <a:p>
            <a:r>
              <a:rPr lang="fr-FR">
                <a:latin typeface="ISOCPEUR" panose="020B0604020202020204" pitchFamily="34" charset="0"/>
              </a:rPr>
              <a:t>1- C’est quoi le sertissage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A- Définition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B- Recommandation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C- Présentation des outils</a:t>
            </a:r>
          </a:p>
          <a:p>
            <a:pPr lvl="1"/>
            <a:endParaRPr lang="fr-FR">
              <a:latin typeface="ISOCPEUR" panose="020B0604020202020204" pitchFamily="34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702C873-D061-1572-B163-86141B0C1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397" y="4158456"/>
            <a:ext cx="2766300" cy="180609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6269EC9-1AD4-104F-C017-1BEEB58474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8857" y="4158456"/>
            <a:ext cx="2983986" cy="1806097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</p:spTree>
    <p:extLst>
      <p:ext uri="{BB962C8B-B14F-4D97-AF65-F5344CB8AC3E}">
        <p14:creationId xmlns:p14="http://schemas.microsoft.com/office/powerpoint/2010/main" val="38114117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547" y="523875"/>
            <a:ext cx="8534400" cy="1166813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 panose="020B0604020202020204" pitchFamily="34" charset="0"/>
              </a:rPr>
              <a:t>Sertissage de câbles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1982787"/>
            <a:ext cx="10515600" cy="4351338"/>
          </a:xfrm>
        </p:spPr>
        <p:txBody>
          <a:bodyPr/>
          <a:lstStyle/>
          <a:p>
            <a:r>
              <a:rPr lang="fr-FR">
                <a:latin typeface="ISOCPEUR" panose="020B0604020202020204" pitchFamily="34" charset="0"/>
              </a:rPr>
              <a:t>2- Comment sertir des câbles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A- Dénudage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B- Le sertissage</a:t>
            </a:r>
          </a:p>
          <a:p>
            <a:pPr lvl="1"/>
            <a:r>
              <a:rPr lang="fr-FR">
                <a:latin typeface="ISOCPEUR" panose="020B0604020202020204" pitchFamily="34" charset="0"/>
              </a:rPr>
              <a:t>C- Les connecteurs JST</a:t>
            </a:r>
          </a:p>
          <a:p>
            <a:pPr lvl="1"/>
            <a:endParaRPr lang="fr-FR">
              <a:latin typeface="ISOCPEUR" panose="020B060402020202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AF44FEC-02B9-CBC2-4A43-C103C0E83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689" y="4487035"/>
            <a:ext cx="1828958" cy="128027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8785947-7BC4-1F55-6588-FC348DDFEF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50" y="4448932"/>
            <a:ext cx="1600339" cy="131837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0A44253-DA04-CB15-F8E3-F052F5F18F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4647" y="4155670"/>
            <a:ext cx="2057578" cy="160795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C8FFB2F-9BC5-7C40-ECCC-A17A0913BC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8691" y="2195067"/>
            <a:ext cx="1607959" cy="147840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2D15B4C-6B1A-4566-2524-0FCE4D6975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2753" y="2149977"/>
            <a:ext cx="1729890" cy="1539373"/>
          </a:xfrm>
          <a:prstGeom prst="rect">
            <a:avLst/>
          </a:prstGeom>
        </p:spPr>
      </p:pic>
      <p:sp>
        <p:nvSpPr>
          <p:cNvPr id="19" name="Sous-titre 2">
            <a:extLst>
              <a:ext uri="{FF2B5EF4-FFF2-40B4-BE49-F238E27FC236}">
                <a16:creationId xmlns:a16="http://schemas.microsoft.com/office/drawing/2014/main" id="{A025FA8D-D3B9-C72A-DB1C-7689B1D10535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</p:spTree>
    <p:extLst>
      <p:ext uri="{BB962C8B-B14F-4D97-AF65-F5344CB8AC3E}">
        <p14:creationId xmlns:p14="http://schemas.microsoft.com/office/powerpoint/2010/main" val="111550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547" y="523875"/>
            <a:ext cx="8534400" cy="1166813"/>
          </a:xfrm>
        </p:spPr>
        <p:txBody>
          <a:bodyPr>
            <a:normAutofit fontScale="90000"/>
          </a:bodyPr>
          <a:lstStyle/>
          <a:p>
            <a:r>
              <a:rPr lang="fr-FR" sz="6600" b="1" u="sng">
                <a:latin typeface="ISOCPEUR"/>
              </a:rPr>
              <a:t>Comment câbler son robot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712" y="4694319"/>
            <a:ext cx="10505704" cy="2075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000">
                <a:latin typeface="ISOCPEUR"/>
              </a:rPr>
              <a:t>JST</a:t>
            </a:r>
            <a:endParaRPr lang="fr-FR" sz="2000">
              <a:latin typeface="ISOCPEUR"/>
              <a:ea typeface="Calibri" panose="020F0502020204030204"/>
              <a:cs typeface="Calibri" panose="020F0502020204030204"/>
            </a:endParaRPr>
          </a:p>
          <a:p>
            <a:r>
              <a:rPr lang="fr-FR" sz="2000">
                <a:latin typeface="ISOCPEUR"/>
              </a:rPr>
              <a:t>WAGO</a:t>
            </a:r>
          </a:p>
          <a:p>
            <a:r>
              <a:rPr lang="fr-FR" sz="2000">
                <a:latin typeface="ISOCPEUR"/>
              </a:rPr>
              <a:t>XT-60</a:t>
            </a:r>
          </a:p>
          <a:p>
            <a:r>
              <a:rPr lang="fr-FR" sz="2000">
                <a:latin typeface="ISOCPEUR"/>
              </a:rPr>
              <a:t>...</a:t>
            </a:r>
            <a:endParaRPr lang="fr-FR" sz="2000">
              <a:latin typeface="ISOCPEUR" panose="020B0604020202020204" pitchFamily="34" charset="0"/>
            </a:endParaRPr>
          </a:p>
          <a:p>
            <a:pPr lvl="1"/>
            <a:endParaRPr lang="fr-FR">
              <a:latin typeface="ISOCPEUR" panose="020B0604020202020204" pitchFamily="34" charset="0"/>
            </a:endParaRPr>
          </a:p>
        </p:txBody>
      </p:sp>
      <p:sp>
        <p:nvSpPr>
          <p:cNvPr id="19" name="Sous-titre 2">
            <a:extLst>
              <a:ext uri="{FF2B5EF4-FFF2-40B4-BE49-F238E27FC236}">
                <a16:creationId xmlns:a16="http://schemas.microsoft.com/office/drawing/2014/main" id="{A025FA8D-D3B9-C72A-DB1C-7689B1D10535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E08294-FD39-72DB-F180-3CDE9A9B6ADD}"/>
              </a:ext>
            </a:extLst>
          </p:cNvPr>
          <p:cNvSpPr txBox="1"/>
          <p:nvPr/>
        </p:nvSpPr>
        <p:spPr>
          <a:xfrm>
            <a:off x="554180" y="4225637"/>
            <a:ext cx="85898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>
                <a:latin typeface="ISOCPEUR"/>
                <a:ea typeface="Calibri"/>
                <a:cs typeface="Calibri"/>
              </a:rPr>
              <a:t>Utiliser les connectiques appropriées:</a:t>
            </a:r>
            <a:endParaRPr lang="fr-FR" sz="2800" err="1">
              <a:latin typeface="ISOCPEUR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6BAEC30-19C3-0DE8-D1A5-EF7E0722A3C5}"/>
              </a:ext>
            </a:extLst>
          </p:cNvPr>
          <p:cNvSpPr txBox="1"/>
          <p:nvPr/>
        </p:nvSpPr>
        <p:spPr>
          <a:xfrm>
            <a:off x="554181" y="1959428"/>
            <a:ext cx="11123220" cy="22665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>
                <a:latin typeface="ISOCPEUR"/>
                <a:ea typeface="Calibri"/>
                <a:cs typeface="Calibri"/>
              </a:rPr>
              <a:t>Préalable: avoir une structure solide mais modulaire</a:t>
            </a:r>
          </a:p>
          <a:p>
            <a:r>
              <a:rPr lang="fr-FR" sz="2800">
                <a:latin typeface="ISOCPEUR"/>
                <a:ea typeface="Calibri"/>
                <a:cs typeface="Calibri"/>
              </a:rPr>
              <a:t>Réfléchir à la disposition interne du robot pour minimiser le nombre de câbles</a:t>
            </a:r>
            <a:endParaRPr lang="fr-FR"/>
          </a:p>
          <a:p>
            <a:r>
              <a:rPr lang="fr-FR" sz="2800">
                <a:latin typeface="ISOCPEUR"/>
                <a:ea typeface="Calibri"/>
                <a:cs typeface="Calibri"/>
              </a:rPr>
              <a:t>Utiliser des câbles de bonne dimension (courant) et de bonnes couleurs (rouge = ALIM, noir = GND)</a:t>
            </a:r>
          </a:p>
        </p:txBody>
      </p:sp>
    </p:spTree>
    <p:extLst>
      <p:ext uri="{BB962C8B-B14F-4D97-AF65-F5344CB8AC3E}">
        <p14:creationId xmlns:p14="http://schemas.microsoft.com/office/powerpoint/2010/main" val="1815750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731" y="2479007"/>
            <a:ext cx="4383506" cy="1888707"/>
          </a:xfrm>
        </p:spPr>
        <p:txBody>
          <a:bodyPr>
            <a:normAutofit fontScale="90000"/>
          </a:bodyPr>
          <a:lstStyle/>
          <a:p>
            <a:r>
              <a:rPr lang="fr-FR" sz="9600" b="1" u="sng">
                <a:latin typeface="ISOCPEUR"/>
              </a:rPr>
              <a:t>THE END</a:t>
            </a:r>
            <a:endParaRPr lang="fr-FR" sz="9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712" y="4694319"/>
            <a:ext cx="10505704" cy="20752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fr-FR" sz="2000">
              <a:latin typeface="ISOCPEUR" panose="020B0604020202020204" pitchFamily="34" charset="0"/>
            </a:endParaRPr>
          </a:p>
          <a:p>
            <a:pPr lvl="1"/>
            <a:endParaRPr lang="fr-FR">
              <a:latin typeface="ISOCPEUR" panose="020B0604020202020204" pitchFamily="34" charset="0"/>
            </a:endParaRPr>
          </a:p>
        </p:txBody>
      </p:sp>
      <p:sp>
        <p:nvSpPr>
          <p:cNvPr id="19" name="Sous-titre 2">
            <a:extLst>
              <a:ext uri="{FF2B5EF4-FFF2-40B4-BE49-F238E27FC236}">
                <a16:creationId xmlns:a16="http://schemas.microsoft.com/office/drawing/2014/main" id="{A025FA8D-D3B9-C72A-DB1C-7689B1D10535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E08294-FD39-72DB-F180-3CDE9A9B6ADD}"/>
              </a:ext>
            </a:extLst>
          </p:cNvPr>
          <p:cNvSpPr txBox="1"/>
          <p:nvPr/>
        </p:nvSpPr>
        <p:spPr>
          <a:xfrm>
            <a:off x="554180" y="4225637"/>
            <a:ext cx="85898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 sz="2800">
              <a:latin typeface="ISOCPEUR"/>
              <a:ea typeface="Calibri"/>
              <a:cs typeface="Calibri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6BAEC30-19C3-0DE8-D1A5-EF7E0722A3C5}"/>
              </a:ext>
            </a:extLst>
          </p:cNvPr>
          <p:cNvSpPr txBox="1"/>
          <p:nvPr/>
        </p:nvSpPr>
        <p:spPr>
          <a:xfrm>
            <a:off x="554181" y="1959428"/>
            <a:ext cx="1112322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 sz="2800">
              <a:latin typeface="ISOCPEUR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9858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547" y="523875"/>
            <a:ext cx="8534400" cy="1166813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 panose="020B0604020202020204" pitchFamily="34" charset="0"/>
              </a:rPr>
              <a:t>Sommaire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198278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1- Base de l’élec pour la robotique</a:t>
            </a:r>
          </a:p>
          <a:p>
            <a:r>
              <a:rPr lang="fr-FR">
                <a:latin typeface="ISOCPEUR"/>
              </a:rPr>
              <a:t>2- Erreurs à éviter absolument (sinon ça va cramer)</a:t>
            </a:r>
          </a:p>
          <a:p>
            <a:r>
              <a:rPr lang="fr-FR">
                <a:latin typeface="ISOCPEUR"/>
              </a:rPr>
              <a:t>3- Circuit d’alimentation</a:t>
            </a:r>
          </a:p>
          <a:p>
            <a:r>
              <a:rPr lang="fr-FR">
                <a:latin typeface="ISOCPEUR"/>
              </a:rPr>
              <a:t>4- Sertissage</a:t>
            </a:r>
          </a:p>
          <a:p>
            <a:r>
              <a:rPr lang="fr-FR">
                <a:latin typeface="ISOCPEUR"/>
              </a:rPr>
              <a:t>5- Comment câbler son robot sans péter un câble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</p:spTree>
    <p:extLst>
      <p:ext uri="{BB962C8B-B14F-4D97-AF65-F5344CB8AC3E}">
        <p14:creationId xmlns:p14="http://schemas.microsoft.com/office/powerpoint/2010/main" val="2841718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2226" y="605757"/>
            <a:ext cx="8981574" cy="1335589"/>
          </a:xfrm>
        </p:spPr>
        <p:txBody>
          <a:bodyPr>
            <a:normAutofit fontScale="90000"/>
          </a:bodyPr>
          <a:lstStyle/>
          <a:p>
            <a:r>
              <a:rPr lang="fr-FR" sz="6600" b="1" u="sng">
                <a:latin typeface="ISOCPEUR"/>
              </a:rPr>
              <a:t>Bases de l'élec pour la robotique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798176"/>
            <a:ext cx="5181600" cy="33787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Alimenter les différentes parties du robot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B78EA3-DE27-4894-5E28-52842E83C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1839" y="2798176"/>
            <a:ext cx="5181600" cy="33787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  <a:ea typeface="Calibri"/>
                <a:cs typeface="Calibri"/>
              </a:rPr>
              <a:t>Faire transiter les informations dans le robot</a:t>
            </a:r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1EAB131-8536-E089-E992-0020160C1A7E}"/>
              </a:ext>
            </a:extLst>
          </p:cNvPr>
          <p:cNvSpPr txBox="1"/>
          <p:nvPr/>
        </p:nvSpPr>
        <p:spPr>
          <a:xfrm>
            <a:off x="1132973" y="2158164"/>
            <a:ext cx="73568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u="sng">
                <a:latin typeface="ISOCPEUR"/>
                <a:ea typeface="Calibri"/>
                <a:cs typeface="Calibri"/>
              </a:rPr>
              <a:t>Les 2 rôles de l'élec dans le robot</a:t>
            </a:r>
            <a:endParaRPr lang="fr-FR" sz="2800" u="sng">
              <a:latin typeface="ISOCPEUR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6C184FC9-051F-CB87-FA05-A4F407B66B4D}"/>
              </a:ext>
            </a:extLst>
          </p:cNvPr>
          <p:cNvCxnSpPr/>
          <p:nvPr/>
        </p:nvCxnSpPr>
        <p:spPr>
          <a:xfrm>
            <a:off x="6122900" y="2866189"/>
            <a:ext cx="7302" cy="334667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387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fr-FR">
              <a:latin typeface="Calibri"/>
              <a:ea typeface="Calibri"/>
              <a:cs typeface="Calibri"/>
            </a:endParaRPr>
          </a:p>
          <a:p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974170"/>
            <a:ext cx="55797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3600" u="sng">
                <a:latin typeface="ISOCPEUR"/>
              </a:rPr>
              <a:t>La soudure à l'étain</a:t>
            </a:r>
            <a:endParaRPr lang="fr-FR" sz="3600" u="sng">
              <a:latin typeface="ISOCPEUR" panose="020B0604020202020204" pitchFamily="34" charset="0"/>
            </a:endParaRPr>
          </a:p>
        </p:txBody>
      </p:sp>
      <p:pic>
        <p:nvPicPr>
          <p:cNvPr id="3" name="Image 2" descr="Une image contenant conception&#10;&#10;Description générée automatiquement">
            <a:extLst>
              <a:ext uri="{FF2B5EF4-FFF2-40B4-BE49-F238E27FC236}">
                <a16:creationId xmlns:a16="http://schemas.microsoft.com/office/drawing/2014/main" id="{959DC25C-0E68-FBCC-C1C7-D71D7266C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427" y="3508467"/>
            <a:ext cx="4598068" cy="1645805"/>
          </a:xfrm>
          <a:prstGeom prst="rect">
            <a:avLst/>
          </a:prstGeom>
        </p:spPr>
      </p:pic>
      <p:pic>
        <p:nvPicPr>
          <p:cNvPr id="4" name="Image 3" descr="Une image contenant texte, outil, personne, fournitures de bureau&#10;&#10;Description générée automatiquement">
            <a:extLst>
              <a:ext uri="{FF2B5EF4-FFF2-40B4-BE49-F238E27FC236}">
                <a16:creationId xmlns:a16="http://schemas.microsoft.com/office/drawing/2014/main" id="{F0D19104-3D83-44D4-CA5C-DDCB6A6AF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111" y="2698673"/>
            <a:ext cx="2743200" cy="3024760"/>
          </a:xfrm>
          <a:prstGeom prst="rect">
            <a:avLst/>
          </a:prstGeom>
        </p:spPr>
      </p:pic>
      <p:pic>
        <p:nvPicPr>
          <p:cNvPr id="5" name="Image 4" descr="Une image contenant outil, texte&#10;&#10;Description générée automatiquement">
            <a:extLst>
              <a:ext uri="{FF2B5EF4-FFF2-40B4-BE49-F238E27FC236}">
                <a16:creationId xmlns:a16="http://schemas.microsoft.com/office/drawing/2014/main" id="{025947B4-3670-51BA-AD6E-F3018E05C1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1321" y="3102217"/>
            <a:ext cx="3465093" cy="2217671"/>
          </a:xfrm>
          <a:prstGeom prst="rect">
            <a:avLst/>
          </a:prstGeom>
        </p:spPr>
      </p:pic>
      <p:sp>
        <p:nvSpPr>
          <p:cNvPr id="9" name="Titre 8">
            <a:extLst>
              <a:ext uri="{FF2B5EF4-FFF2-40B4-BE49-F238E27FC236}">
                <a16:creationId xmlns:a16="http://schemas.microsoft.com/office/drawing/2014/main" id="{0A60DBEB-187D-7BE3-1AA3-45234A79C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58616" y="1768809"/>
            <a:ext cx="1000627" cy="1325563"/>
          </a:xfrm>
        </p:spPr>
        <p:txBody>
          <a:bodyPr/>
          <a:lstStyle/>
          <a:p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7C9D6FF4-DBAB-5165-4247-150B451DA461}"/>
              </a:ext>
            </a:extLst>
          </p:cNvPr>
          <p:cNvSpPr>
            <a:spLocks noGrp="1"/>
          </p:cNvSpPr>
          <p:nvPr/>
        </p:nvSpPr>
        <p:spPr>
          <a:xfrm>
            <a:off x="2372226" y="605757"/>
            <a:ext cx="8981574" cy="1335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6600" b="1" u="sng">
                <a:latin typeface="ISOCPEUR"/>
              </a:rPr>
              <a:t>Bases de l'élec pour la robotique</a:t>
            </a:r>
            <a:endParaRPr lang="fr-FR" sz="6600" b="1" u="sng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5733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fr-FR">
              <a:latin typeface="Calibri"/>
              <a:ea typeface="Calibri"/>
              <a:cs typeface="Calibri"/>
            </a:endParaRPr>
          </a:p>
          <a:p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954118"/>
            <a:ext cx="788575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3600" u="sng">
                <a:latin typeface="ISOCPEUR"/>
              </a:rPr>
              <a:t>Résistance de pull up / pull down</a:t>
            </a:r>
            <a:endParaRPr lang="fr-FR" sz="3600" u="sng">
              <a:latin typeface="ISOCPEUR" panose="020B0604020202020204" pitchFamily="34" charset="0"/>
            </a:endParaRPr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0A60DBEB-187D-7BE3-1AA3-45234A79C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58616" y="1768809"/>
            <a:ext cx="1000627" cy="1325563"/>
          </a:xfrm>
        </p:spPr>
        <p:txBody>
          <a:bodyPr/>
          <a:lstStyle/>
          <a:p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7C9D6FF4-DBAB-5165-4247-150B451DA461}"/>
              </a:ext>
            </a:extLst>
          </p:cNvPr>
          <p:cNvSpPr>
            <a:spLocks noGrp="1"/>
          </p:cNvSpPr>
          <p:nvPr/>
        </p:nvSpPr>
        <p:spPr>
          <a:xfrm>
            <a:off x="2372226" y="605757"/>
            <a:ext cx="8981574" cy="1335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6600" b="1" u="sng">
                <a:latin typeface="ISOCPEUR"/>
              </a:rPr>
              <a:t>Bases de l'élec pour la robotique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pic>
        <p:nvPicPr>
          <p:cNvPr id="4" name="Image 3" descr="Une image contenant diagramme, ligne, Dessin technique, Plan&#10;&#10;Description générée automatiquement">
            <a:extLst>
              <a:ext uri="{FF2B5EF4-FFF2-40B4-BE49-F238E27FC236}">
                <a16:creationId xmlns:a16="http://schemas.microsoft.com/office/drawing/2014/main" id="{88D5C3B8-3E1B-8FF8-171B-7512B7588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320" y="2605252"/>
            <a:ext cx="4969041" cy="357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28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2226" y="605757"/>
            <a:ext cx="8981574" cy="1335589"/>
          </a:xfrm>
        </p:spPr>
        <p:txBody>
          <a:bodyPr>
            <a:normAutofit fontScale="90000"/>
          </a:bodyPr>
          <a:lstStyle/>
          <a:p>
            <a:r>
              <a:rPr lang="fr-FR" sz="6600" b="1" u="sng">
                <a:latin typeface="ISOCPEUR"/>
              </a:rPr>
              <a:t>Bases de l'élec pour la robotique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798176"/>
            <a:ext cx="5181600" cy="33787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Au moindre problème, tabasser le bouton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B78EA3-DE27-4894-5E28-52842E83C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3013" y="2795068"/>
            <a:ext cx="5181600" cy="33787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Fonctionnement</a:t>
            </a:r>
            <a:endParaRPr lang="fr-FR"/>
          </a:p>
          <a:p>
            <a:r>
              <a:rPr lang="fr-FR">
                <a:latin typeface="ISOCPEUR"/>
              </a:rPr>
              <a:t>Branchement</a:t>
            </a:r>
            <a:endParaRPr lang="fr-FR">
              <a:ea typeface="Calibri" panose="020F0502020204030204"/>
              <a:cs typeface="Calibri" panose="020F0502020204030204"/>
            </a:endParaRPr>
          </a:p>
          <a:p>
            <a:pPr lvl="1"/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1EAB131-8536-E089-E992-0020160C1A7E}"/>
              </a:ext>
            </a:extLst>
          </p:cNvPr>
          <p:cNvSpPr txBox="1"/>
          <p:nvPr/>
        </p:nvSpPr>
        <p:spPr>
          <a:xfrm>
            <a:off x="741946" y="2108033"/>
            <a:ext cx="1065546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u="sng">
                <a:latin typeface="ISOCPEUR"/>
                <a:ea typeface="Calibri"/>
                <a:cs typeface="Calibri"/>
              </a:rPr>
              <a:t>Bouton d’arrêt d’urgence (c'est obligatoire sur les PAMI et sur le robot)</a:t>
            </a:r>
            <a:endParaRPr lang="fr-FR" sz="2800" u="sng">
              <a:latin typeface="ISOCPEUR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6C184FC9-051F-CB87-FA05-A4F407B66B4D}"/>
              </a:ext>
            </a:extLst>
          </p:cNvPr>
          <p:cNvCxnSpPr/>
          <p:nvPr/>
        </p:nvCxnSpPr>
        <p:spPr>
          <a:xfrm>
            <a:off x="6122900" y="2866189"/>
            <a:ext cx="7302" cy="334667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98" name="Picture 2" descr="Poing Homme Appuie Sur Le Bouton D'arrêt D'urgence Banque D'Images et  Photos Libres De Droits. Image 50306051">
            <a:extLst>
              <a:ext uri="{FF2B5EF4-FFF2-40B4-BE49-F238E27FC236}">
                <a16:creationId xmlns:a16="http://schemas.microsoft.com/office/drawing/2014/main" id="{ABC2047A-B23F-3F3D-D031-87F99131E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865" y="3599532"/>
            <a:ext cx="3340135" cy="222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0659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743" y="552677"/>
            <a:ext cx="10515600" cy="1061000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/>
              </a:rPr>
              <a:t>Erreurs à éviter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Brancher un moteur sur la STM32</a:t>
            </a:r>
          </a:p>
          <a:p>
            <a:r>
              <a:rPr lang="fr-FR">
                <a:latin typeface="ISOCPEUR"/>
              </a:rPr>
              <a:t>Ne pas penser aux masses communes</a:t>
            </a:r>
          </a:p>
          <a:p>
            <a:r>
              <a:rPr lang="fr-FR">
                <a:latin typeface="ISOCPEUR"/>
              </a:rPr>
              <a:t>Ne pas lire la doc</a:t>
            </a:r>
          </a:p>
          <a:p>
            <a:r>
              <a:rPr lang="fr-FR">
                <a:latin typeface="ISOCPEUR"/>
              </a:rPr>
              <a:t>Ne pas séparer les circuits de commande et de puissance </a:t>
            </a:r>
          </a:p>
          <a:p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893959"/>
            <a:ext cx="55797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3600" u="sng">
                <a:latin typeface="ISOCPEUR"/>
              </a:rPr>
              <a:t>Erreurs communes</a:t>
            </a:r>
            <a:endParaRPr lang="fr-FR" sz="3600" u="sng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8831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743" y="552677"/>
            <a:ext cx="10515600" cy="1061000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/>
              </a:rPr>
              <a:t>Erreurs à éviter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Il faut mettre les batteries dans un sac ignifugé</a:t>
            </a:r>
          </a:p>
          <a:p>
            <a:r>
              <a:rPr lang="fr-FR">
                <a:latin typeface="ISOCPEUR"/>
              </a:rPr>
              <a:t>Tester les batteries avec un bipper</a:t>
            </a:r>
          </a:p>
          <a:p>
            <a:r>
              <a:rPr lang="fr-FR">
                <a:latin typeface="ISOCPEUR"/>
              </a:rPr>
              <a:t>Ne pas laisser les batteries sans surveillance lorsqu'elles se chargent/déchargent</a:t>
            </a:r>
          </a:p>
          <a:p>
            <a:r>
              <a:rPr lang="fr-FR">
                <a:latin typeface="ISOCPEUR"/>
              </a:rPr>
              <a:t>Ne surtout pas faire de court-circuit</a:t>
            </a:r>
          </a:p>
          <a:p>
            <a:r>
              <a:rPr lang="fr-FR">
                <a:latin typeface="ISOCPEUR"/>
                <a:ea typeface="+mn-lt"/>
                <a:cs typeface="+mn-lt"/>
              </a:rPr>
              <a:t>Éviter les chocs</a:t>
            </a:r>
            <a:endParaRPr lang="fr-FR">
              <a:latin typeface="ISOCPEUR"/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893959"/>
            <a:ext cx="5579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u="sng">
                <a:latin typeface="ISOCPEUR" panose="020B0604020202020204" pitchFamily="34" charset="0"/>
              </a:rPr>
              <a:t>Les batteries LIPO</a:t>
            </a:r>
          </a:p>
        </p:txBody>
      </p:sp>
    </p:spTree>
    <p:extLst>
      <p:ext uri="{BB962C8B-B14F-4D97-AF65-F5344CB8AC3E}">
        <p14:creationId xmlns:p14="http://schemas.microsoft.com/office/powerpoint/2010/main" val="2338031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texte, Rectangle, carré&#10;&#10;Description générée automatiquement">
            <a:extLst>
              <a:ext uri="{FF2B5EF4-FFF2-40B4-BE49-F238E27FC236}">
                <a16:creationId xmlns:a16="http://schemas.microsoft.com/office/drawing/2014/main" id="{B74B4BF4-2DEA-EB41-60A5-8A726B49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C92933-5BB4-F1C4-5DA5-A48F8C0F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743" y="552677"/>
            <a:ext cx="10515600" cy="1061000"/>
          </a:xfrm>
        </p:spPr>
        <p:txBody>
          <a:bodyPr>
            <a:normAutofit/>
          </a:bodyPr>
          <a:lstStyle/>
          <a:p>
            <a:r>
              <a:rPr lang="fr-FR" sz="6600" b="1" u="sng">
                <a:latin typeface="ISOCPEUR"/>
              </a:rPr>
              <a:t>Erreurs à éviter</a:t>
            </a:r>
            <a:endParaRPr lang="fr-FR" sz="6600" b="1" u="sng">
              <a:latin typeface="ISOCPEUR" panose="020B0604020202020204" pitchFamily="34" charset="0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3AC0A6D-746D-C0BC-8097-C7A76E551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223"/>
            <a:ext cx="10515600" cy="35177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latin typeface="ISOCPEUR"/>
              </a:rPr>
              <a:t>Démo de la recharge des batteries :</a:t>
            </a:r>
          </a:p>
          <a:p>
            <a:r>
              <a:rPr lang="fr-FR">
                <a:latin typeface="ISOCPEUR"/>
              </a:rPr>
              <a:t>(insérer photos des batteries)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E6132BD4-9D83-551D-619E-B47F287E8789}"/>
              </a:ext>
            </a:extLst>
          </p:cNvPr>
          <p:cNvSpPr txBox="1">
            <a:spLocks/>
          </p:cNvSpPr>
          <p:nvPr/>
        </p:nvSpPr>
        <p:spPr>
          <a:xfrm>
            <a:off x="7884368" y="5234895"/>
            <a:ext cx="4127240" cy="106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3600" b="1">
                <a:latin typeface="ISOCPEUR" panose="020B0604020202020204" pitchFamily="34" charset="0"/>
              </a:rPr>
              <a:t>Base de l’électronique et du câblage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AD468DB-6F7C-39DD-03D9-BB4F4AC7D9BA}"/>
              </a:ext>
            </a:extLst>
          </p:cNvPr>
          <p:cNvSpPr txBox="1"/>
          <p:nvPr/>
        </p:nvSpPr>
        <p:spPr>
          <a:xfrm>
            <a:off x="838200" y="1893959"/>
            <a:ext cx="5579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u="sng">
                <a:latin typeface="ISOCPEUR" panose="020B0604020202020204" pitchFamily="34" charset="0"/>
              </a:rPr>
              <a:t>Les batteries LIPO</a:t>
            </a:r>
          </a:p>
        </p:txBody>
      </p:sp>
    </p:spTree>
    <p:extLst>
      <p:ext uri="{BB962C8B-B14F-4D97-AF65-F5344CB8AC3E}">
        <p14:creationId xmlns:p14="http://schemas.microsoft.com/office/powerpoint/2010/main" val="114112118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Application>Microsoft Office PowerPoint</Application>
  <PresentationFormat>Grand écran</PresentationFormat>
  <Slides>18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Thème Office</vt:lpstr>
      <vt:lpstr>Formation AREM CDR</vt:lpstr>
      <vt:lpstr>Sommaire</vt:lpstr>
      <vt:lpstr>Bases de l'élec pour la robotique</vt:lpstr>
      <vt:lpstr>Présentation PowerPoint</vt:lpstr>
      <vt:lpstr>Présentation PowerPoint</vt:lpstr>
      <vt:lpstr>Bases de l'élec pour la robotique</vt:lpstr>
      <vt:lpstr>Erreurs à éviter</vt:lpstr>
      <vt:lpstr>Erreurs à éviter</vt:lpstr>
      <vt:lpstr>Erreurs à éviter</vt:lpstr>
      <vt:lpstr>Circuit d'alimentation</vt:lpstr>
      <vt:lpstr>Circuit d'alimentation</vt:lpstr>
      <vt:lpstr>Présentation PowerPoint</vt:lpstr>
      <vt:lpstr>Présentation PowerPoint</vt:lpstr>
      <vt:lpstr>Présentation PowerPoint</vt:lpstr>
      <vt:lpstr>Sertissage de câbles</vt:lpstr>
      <vt:lpstr>Sertissage de câbles</vt:lpstr>
      <vt:lpstr>Comment câbler son robot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AREM CDR</dc:title>
  <dc:creator>Eliott Perret</dc:creator>
  <cp:revision>14</cp:revision>
  <dcterms:created xsi:type="dcterms:W3CDTF">2023-10-09T11:50:01Z</dcterms:created>
  <dcterms:modified xsi:type="dcterms:W3CDTF">2023-11-09T15:55:43Z</dcterms:modified>
</cp:coreProperties>
</file>

<file path=docProps/thumbnail.jpeg>
</file>